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24" r:id="rId5"/>
    <p:sldId id="302" r:id="rId6"/>
    <p:sldId id="315" r:id="rId7"/>
    <p:sldId id="327" r:id="rId8"/>
    <p:sldId id="294" r:id="rId9"/>
    <p:sldId id="295" r:id="rId10"/>
    <p:sldId id="328" r:id="rId11"/>
    <p:sldId id="329" r:id="rId12"/>
    <p:sldId id="304" r:id="rId13"/>
    <p:sldId id="314" r:id="rId14"/>
    <p:sldId id="310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1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E"/>
    <a:srgbClr val="5C83C4"/>
    <a:srgbClr val="EE6CD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94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1968"/>
        <p:guide pos="408"/>
        <p:guide orient="horz" pos="3912"/>
        <p:guide pos="7272"/>
        <p:guide orient="horz" pos="1656"/>
      </p:guideLst>
    </p:cSldViewPr>
  </p:slideViewPr>
  <p:outlineViewPr>
    <p:cViewPr>
      <p:scale>
        <a:sx n="33" d="100"/>
        <a:sy n="33" d="100"/>
      </p:scale>
      <p:origin x="0" y="-48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965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CED715-DD9D-4BA6-9698-0E334F16A02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284428-F2FF-4295-ADF0-DD0C6A323F14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Explain your product or service offering</a:t>
          </a:r>
        </a:p>
      </dgm:t>
    </dgm:pt>
    <dgm:pt modelId="{E8EEAD66-D815-41C8-AEB7-05E9965640DB}" type="parTrans" cxnId="{713D7D14-E70D-4740-9F75-566A7C4A2120}">
      <dgm:prSet/>
      <dgm:spPr/>
      <dgm:t>
        <a:bodyPr/>
        <a:lstStyle/>
        <a:p>
          <a:endParaRPr lang="en-US"/>
        </a:p>
      </dgm:t>
    </dgm:pt>
    <dgm:pt modelId="{20AA0D9C-745F-4937-9C29-A834EB62B77E}" type="sibTrans" cxnId="{713D7D14-E70D-4740-9F75-566A7C4A2120}">
      <dgm:prSet/>
      <dgm:spPr/>
      <dgm:t>
        <a:bodyPr/>
        <a:lstStyle/>
        <a:p>
          <a:endParaRPr lang="en-US"/>
        </a:p>
      </dgm:t>
    </dgm:pt>
    <dgm:pt modelId="{12EFEF58-33B6-44B6-9B27-1E338D164F73}">
      <dgm:prSet phldrT="[Text]" custT="1"/>
      <dgm:spPr>
        <a:solidFill>
          <a:srgbClr val="EE6CD2">
            <a:alpha val="90000"/>
          </a:srgbClr>
        </a:solidFill>
      </dgm:spPr>
      <dgm:t>
        <a:bodyPr/>
        <a:lstStyle/>
        <a:p>
          <a:endParaRPr lang="en-US" sz="1800" b="1" dirty="0">
            <a:solidFill>
              <a:schemeClr val="bg1"/>
            </a:solidFill>
          </a:endParaRPr>
        </a:p>
        <a:p>
          <a:endParaRPr lang="en-US" sz="1800" b="1" dirty="0">
            <a:solidFill>
              <a:schemeClr val="bg1"/>
            </a:solidFill>
          </a:endParaRPr>
        </a:p>
        <a:p>
          <a:r>
            <a:rPr lang="en-US" sz="1800" b="1" dirty="0">
              <a:solidFill>
                <a:schemeClr val="bg1"/>
              </a:solidFill>
            </a:rPr>
            <a:t>Explain your product or service offering</a:t>
          </a:r>
          <a:endParaRPr lang="en-US" sz="1800" dirty="0">
            <a:solidFill>
              <a:schemeClr val="bg1"/>
            </a:solidFill>
          </a:endParaRPr>
        </a:p>
      </dgm:t>
    </dgm:pt>
    <dgm:pt modelId="{8657E8A1-FD2A-4FC6-A4A7-84EF591E1052}" type="parTrans" cxnId="{5BF3A57A-9280-4B71-AB18-BD916CF61A97}">
      <dgm:prSet/>
      <dgm:spPr/>
      <dgm:t>
        <a:bodyPr/>
        <a:lstStyle/>
        <a:p>
          <a:endParaRPr lang="en-US"/>
        </a:p>
      </dgm:t>
    </dgm:pt>
    <dgm:pt modelId="{FB8DD914-B133-47C0-AF51-BFF0036F7B97}" type="sibTrans" cxnId="{5BF3A57A-9280-4B71-AB18-BD916CF61A97}">
      <dgm:prSet/>
      <dgm:spPr/>
      <dgm:t>
        <a:bodyPr/>
        <a:lstStyle/>
        <a:p>
          <a:endParaRPr lang="en-US"/>
        </a:p>
      </dgm:t>
    </dgm:pt>
    <dgm:pt modelId="{1CFB3883-04ED-4A92-8560-ED72AE335B3E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Explain your product or service offering</a:t>
          </a:r>
          <a:endParaRPr lang="en-US" sz="1800" dirty="0">
            <a:solidFill>
              <a:schemeClr val="bg1"/>
            </a:solidFill>
          </a:endParaRPr>
        </a:p>
      </dgm:t>
    </dgm:pt>
    <dgm:pt modelId="{A08AC85F-966C-4998-990C-7658AB1619B8}" type="parTrans" cxnId="{7447EAB7-576B-4CEA-87B8-C0D3F553A50A}">
      <dgm:prSet/>
      <dgm:spPr/>
      <dgm:t>
        <a:bodyPr/>
        <a:lstStyle/>
        <a:p>
          <a:endParaRPr lang="en-US"/>
        </a:p>
      </dgm:t>
    </dgm:pt>
    <dgm:pt modelId="{E58B3B62-C818-41DE-8A0A-1734C871B71C}" type="sibTrans" cxnId="{7447EAB7-576B-4CEA-87B8-C0D3F553A50A}">
      <dgm:prSet/>
      <dgm:spPr/>
      <dgm:t>
        <a:bodyPr/>
        <a:lstStyle/>
        <a:p>
          <a:endParaRPr lang="en-US"/>
        </a:p>
      </dgm:t>
    </dgm:pt>
    <dgm:pt modelId="{3F86BA57-5CE5-4B90-BC4C-5E1FEDAC8994}" type="pres">
      <dgm:prSet presAssocID="{E6CED715-DD9D-4BA6-9698-0E334F16A02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358910D-F9F3-4E47-85FB-8577DC8A6482}" type="pres">
      <dgm:prSet presAssocID="{C2284428-F2FF-4295-ADF0-DD0C6A323F14}" presName="circle1" presStyleLbl="node1" presStyleIdx="0" presStyleCnt="3" custLinFactNeighborX="518" custLinFactNeighborY="-394"/>
      <dgm:spPr>
        <a:solidFill>
          <a:schemeClr val="accent4">
            <a:lumMod val="60000"/>
            <a:lumOff val="40000"/>
          </a:schemeClr>
        </a:solidFill>
      </dgm:spPr>
    </dgm:pt>
    <dgm:pt modelId="{D3C2F379-9F51-4AC9-BC86-CF55D269D116}" type="pres">
      <dgm:prSet presAssocID="{C2284428-F2FF-4295-ADF0-DD0C6A323F14}" presName="space" presStyleCnt="0"/>
      <dgm:spPr/>
    </dgm:pt>
    <dgm:pt modelId="{3845690E-2934-4A80-9B67-B641D6FAB5A5}" type="pres">
      <dgm:prSet presAssocID="{C2284428-F2FF-4295-ADF0-DD0C6A323F14}" presName="rect1" presStyleLbl="alignAcc1" presStyleIdx="0" presStyleCnt="3" custScaleY="99654" custLinFactNeighborX="196" custLinFactNeighborY="-1830"/>
      <dgm:spPr/>
    </dgm:pt>
    <dgm:pt modelId="{90FF5B47-38D3-4C0E-BB42-5DB6329FCE4E}" type="pres">
      <dgm:prSet presAssocID="{12EFEF58-33B6-44B6-9B27-1E338D164F73}" presName="vertSpace2" presStyleLbl="node1" presStyleIdx="0" presStyleCnt="3"/>
      <dgm:spPr/>
    </dgm:pt>
    <dgm:pt modelId="{C3FEF9F3-4D24-40E1-A9AD-33D073334AD1}" type="pres">
      <dgm:prSet presAssocID="{12EFEF58-33B6-44B6-9B27-1E338D164F73}" presName="circle2" presStyleLbl="node1" presStyleIdx="1" presStyleCnt="3"/>
      <dgm:spPr>
        <a:solidFill>
          <a:schemeClr val="accent3">
            <a:lumMod val="40000"/>
            <a:lumOff val="60000"/>
          </a:schemeClr>
        </a:solidFill>
      </dgm:spPr>
    </dgm:pt>
    <dgm:pt modelId="{9BA2DDCC-794A-44F1-8AC5-61208EE68901}" type="pres">
      <dgm:prSet presAssocID="{12EFEF58-33B6-44B6-9B27-1E338D164F73}" presName="rect2" presStyleLbl="alignAcc1" presStyleIdx="1" presStyleCnt="3" custScaleY="53364" custLinFactNeighborX="-196" custLinFactNeighborY="-22165"/>
      <dgm:spPr/>
    </dgm:pt>
    <dgm:pt modelId="{DDAC3C18-6A3B-4A49-9633-41F1B84001A1}" type="pres">
      <dgm:prSet presAssocID="{1CFB3883-04ED-4A92-8560-ED72AE335B3E}" presName="vertSpace3" presStyleLbl="node1" presStyleIdx="1" presStyleCnt="3"/>
      <dgm:spPr/>
    </dgm:pt>
    <dgm:pt modelId="{C981B326-472D-462C-BF85-F34798DA3608}" type="pres">
      <dgm:prSet presAssocID="{1CFB3883-04ED-4A92-8560-ED72AE335B3E}" presName="circle3" presStyleLbl="node1" presStyleIdx="2" presStyleCnt="3"/>
      <dgm:spPr>
        <a:solidFill>
          <a:srgbClr val="EE6CD2"/>
        </a:solidFill>
      </dgm:spPr>
    </dgm:pt>
    <dgm:pt modelId="{2327B5DD-76C0-4B71-864C-2460CE17462C}" type="pres">
      <dgm:prSet presAssocID="{1CFB3883-04ED-4A92-8560-ED72AE335B3E}" presName="rect3" presStyleLbl="alignAcc1" presStyleIdx="2" presStyleCnt="3" custScaleY="115431" custLinFactNeighborY="24455"/>
      <dgm:spPr/>
    </dgm:pt>
    <dgm:pt modelId="{C28D7A5E-4BC8-4E62-9439-7B1A296FA603}" type="pres">
      <dgm:prSet presAssocID="{C2284428-F2FF-4295-ADF0-DD0C6A323F14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5599BAC3-EAF2-4ED6-A423-148AAD3007AB}" type="pres">
      <dgm:prSet presAssocID="{12EFEF58-33B6-44B6-9B27-1E338D164F73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55B9AD81-DD27-4A50-A3A3-E9FEB2B1A391}" type="pres">
      <dgm:prSet presAssocID="{1CFB3883-04ED-4A92-8560-ED72AE335B3E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713D7D14-E70D-4740-9F75-566A7C4A2120}" srcId="{E6CED715-DD9D-4BA6-9698-0E334F16A028}" destId="{C2284428-F2FF-4295-ADF0-DD0C6A323F14}" srcOrd="0" destOrd="0" parTransId="{E8EEAD66-D815-41C8-AEB7-05E9965640DB}" sibTransId="{20AA0D9C-745F-4937-9C29-A834EB62B77E}"/>
    <dgm:cxn modelId="{C4910C18-A655-4630-93B5-CA32A67B7142}" type="presOf" srcId="{C2284428-F2FF-4295-ADF0-DD0C6A323F14}" destId="{C28D7A5E-4BC8-4E62-9439-7B1A296FA603}" srcOrd="1" destOrd="0" presId="urn:microsoft.com/office/officeart/2005/8/layout/target3"/>
    <dgm:cxn modelId="{4A481E5B-5987-469D-B2C4-01A8DFE5198A}" type="presOf" srcId="{1CFB3883-04ED-4A92-8560-ED72AE335B3E}" destId="{55B9AD81-DD27-4A50-A3A3-E9FEB2B1A391}" srcOrd="1" destOrd="0" presId="urn:microsoft.com/office/officeart/2005/8/layout/target3"/>
    <dgm:cxn modelId="{5D045368-D213-43B9-9170-D18208E1B743}" type="presOf" srcId="{12EFEF58-33B6-44B6-9B27-1E338D164F73}" destId="{5599BAC3-EAF2-4ED6-A423-148AAD3007AB}" srcOrd="1" destOrd="0" presId="urn:microsoft.com/office/officeart/2005/8/layout/target3"/>
    <dgm:cxn modelId="{B964BF55-56DB-4F55-9970-80FFDFE31B51}" type="presOf" srcId="{12EFEF58-33B6-44B6-9B27-1E338D164F73}" destId="{9BA2DDCC-794A-44F1-8AC5-61208EE68901}" srcOrd="0" destOrd="0" presId="urn:microsoft.com/office/officeart/2005/8/layout/target3"/>
    <dgm:cxn modelId="{5BF3A57A-9280-4B71-AB18-BD916CF61A97}" srcId="{E6CED715-DD9D-4BA6-9698-0E334F16A028}" destId="{12EFEF58-33B6-44B6-9B27-1E338D164F73}" srcOrd="1" destOrd="0" parTransId="{8657E8A1-FD2A-4FC6-A4A7-84EF591E1052}" sibTransId="{FB8DD914-B133-47C0-AF51-BFF0036F7B97}"/>
    <dgm:cxn modelId="{1F5B727E-BE7B-4FCF-ABCA-56AB9589C235}" type="presOf" srcId="{E6CED715-DD9D-4BA6-9698-0E334F16A028}" destId="{3F86BA57-5CE5-4B90-BC4C-5E1FEDAC8994}" srcOrd="0" destOrd="0" presId="urn:microsoft.com/office/officeart/2005/8/layout/target3"/>
    <dgm:cxn modelId="{7447EAB7-576B-4CEA-87B8-C0D3F553A50A}" srcId="{E6CED715-DD9D-4BA6-9698-0E334F16A028}" destId="{1CFB3883-04ED-4A92-8560-ED72AE335B3E}" srcOrd="2" destOrd="0" parTransId="{A08AC85F-966C-4998-990C-7658AB1619B8}" sibTransId="{E58B3B62-C818-41DE-8A0A-1734C871B71C}"/>
    <dgm:cxn modelId="{B03228C8-7505-4702-AF7B-BB8D30EFD34D}" type="presOf" srcId="{C2284428-F2FF-4295-ADF0-DD0C6A323F14}" destId="{3845690E-2934-4A80-9B67-B641D6FAB5A5}" srcOrd="0" destOrd="0" presId="urn:microsoft.com/office/officeart/2005/8/layout/target3"/>
    <dgm:cxn modelId="{38BC57D8-A27B-4ED7-9D47-DD8DE061A07E}" type="presOf" srcId="{1CFB3883-04ED-4A92-8560-ED72AE335B3E}" destId="{2327B5DD-76C0-4B71-864C-2460CE17462C}" srcOrd="0" destOrd="0" presId="urn:microsoft.com/office/officeart/2005/8/layout/target3"/>
    <dgm:cxn modelId="{07119A94-1780-4E6C-89DA-B032C8E78CA2}" type="presParOf" srcId="{3F86BA57-5CE5-4B90-BC4C-5E1FEDAC8994}" destId="{1358910D-F9F3-4E47-85FB-8577DC8A6482}" srcOrd="0" destOrd="0" presId="urn:microsoft.com/office/officeart/2005/8/layout/target3"/>
    <dgm:cxn modelId="{F68F3408-FDAC-45B5-9AC0-954F9352A004}" type="presParOf" srcId="{3F86BA57-5CE5-4B90-BC4C-5E1FEDAC8994}" destId="{D3C2F379-9F51-4AC9-BC86-CF55D269D116}" srcOrd="1" destOrd="0" presId="urn:microsoft.com/office/officeart/2005/8/layout/target3"/>
    <dgm:cxn modelId="{87556B02-6A55-4320-BD7F-BF338FDAA125}" type="presParOf" srcId="{3F86BA57-5CE5-4B90-BC4C-5E1FEDAC8994}" destId="{3845690E-2934-4A80-9B67-B641D6FAB5A5}" srcOrd="2" destOrd="0" presId="urn:microsoft.com/office/officeart/2005/8/layout/target3"/>
    <dgm:cxn modelId="{7250E500-5178-41E1-A20F-15434EBF75A6}" type="presParOf" srcId="{3F86BA57-5CE5-4B90-BC4C-5E1FEDAC8994}" destId="{90FF5B47-38D3-4C0E-BB42-5DB6329FCE4E}" srcOrd="3" destOrd="0" presId="urn:microsoft.com/office/officeart/2005/8/layout/target3"/>
    <dgm:cxn modelId="{91B01D66-AB21-49F1-BA79-F155B792C5EB}" type="presParOf" srcId="{3F86BA57-5CE5-4B90-BC4C-5E1FEDAC8994}" destId="{C3FEF9F3-4D24-40E1-A9AD-33D073334AD1}" srcOrd="4" destOrd="0" presId="urn:microsoft.com/office/officeart/2005/8/layout/target3"/>
    <dgm:cxn modelId="{BFE6C1D3-3482-4B84-BFBC-A339CB291A74}" type="presParOf" srcId="{3F86BA57-5CE5-4B90-BC4C-5E1FEDAC8994}" destId="{9BA2DDCC-794A-44F1-8AC5-61208EE68901}" srcOrd="5" destOrd="0" presId="urn:microsoft.com/office/officeart/2005/8/layout/target3"/>
    <dgm:cxn modelId="{8131CA08-597F-4FF7-9B51-380D176103A6}" type="presParOf" srcId="{3F86BA57-5CE5-4B90-BC4C-5E1FEDAC8994}" destId="{DDAC3C18-6A3B-4A49-9633-41F1B84001A1}" srcOrd="6" destOrd="0" presId="urn:microsoft.com/office/officeart/2005/8/layout/target3"/>
    <dgm:cxn modelId="{D1748E60-7950-4450-899B-FBCB51CB114C}" type="presParOf" srcId="{3F86BA57-5CE5-4B90-BC4C-5E1FEDAC8994}" destId="{C981B326-472D-462C-BF85-F34798DA3608}" srcOrd="7" destOrd="0" presId="urn:microsoft.com/office/officeart/2005/8/layout/target3"/>
    <dgm:cxn modelId="{CEC7A5FE-D0DB-41EA-8C41-F6EFC35B5BC8}" type="presParOf" srcId="{3F86BA57-5CE5-4B90-BC4C-5E1FEDAC8994}" destId="{2327B5DD-76C0-4B71-864C-2460CE17462C}" srcOrd="8" destOrd="0" presId="urn:microsoft.com/office/officeart/2005/8/layout/target3"/>
    <dgm:cxn modelId="{FE39B5A3-FECC-4F0B-9310-A3FC8E117F6C}" type="presParOf" srcId="{3F86BA57-5CE5-4B90-BC4C-5E1FEDAC8994}" destId="{C28D7A5E-4BC8-4E62-9439-7B1A296FA603}" srcOrd="9" destOrd="0" presId="urn:microsoft.com/office/officeart/2005/8/layout/target3"/>
    <dgm:cxn modelId="{9ADA27F5-A510-4AE4-A21C-2CE7B857CB8E}" type="presParOf" srcId="{3F86BA57-5CE5-4B90-BC4C-5E1FEDAC8994}" destId="{5599BAC3-EAF2-4ED6-A423-148AAD3007AB}" srcOrd="10" destOrd="0" presId="urn:microsoft.com/office/officeart/2005/8/layout/target3"/>
    <dgm:cxn modelId="{2837218D-EF36-4249-8D22-11DD1CB96AC0}" type="presParOf" srcId="{3F86BA57-5CE5-4B90-BC4C-5E1FEDAC8994}" destId="{55B9AD81-DD27-4A50-A3A3-E9FEB2B1A39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8910D-F9F3-4E47-85FB-8577DC8A6482}">
      <dsp:nvSpPr>
        <dsp:cNvPr id="0" name=""/>
        <dsp:cNvSpPr/>
      </dsp:nvSpPr>
      <dsp:spPr>
        <a:xfrm>
          <a:off x="29172" y="6711"/>
          <a:ext cx="5631685" cy="5631685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5690E-2934-4A80-9B67-B641D6FAB5A5}">
      <dsp:nvSpPr>
        <dsp:cNvPr id="0" name=""/>
        <dsp:cNvSpPr/>
      </dsp:nvSpPr>
      <dsp:spPr>
        <a:xfrm>
          <a:off x="2815842" y="0"/>
          <a:ext cx="6570299" cy="561219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Explain your product or service offering</a:t>
          </a:r>
        </a:p>
      </dsp:txBody>
      <dsp:txXfrm>
        <a:off x="2815842" y="0"/>
        <a:ext cx="6570299" cy="1683663"/>
      </dsp:txXfrm>
    </dsp:sp>
    <dsp:sp modelId="{C3FEF9F3-4D24-40E1-A9AD-33D073334AD1}">
      <dsp:nvSpPr>
        <dsp:cNvPr id="0" name=""/>
        <dsp:cNvSpPr/>
      </dsp:nvSpPr>
      <dsp:spPr>
        <a:xfrm>
          <a:off x="985546" y="1718409"/>
          <a:ext cx="3660591" cy="366059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2DDCC-794A-44F1-8AC5-61208EE68901}">
      <dsp:nvSpPr>
        <dsp:cNvPr id="0" name=""/>
        <dsp:cNvSpPr/>
      </dsp:nvSpPr>
      <dsp:spPr>
        <a:xfrm>
          <a:off x="2802964" y="1760616"/>
          <a:ext cx="6570299" cy="1953438"/>
        </a:xfrm>
        <a:prstGeom prst="rect">
          <a:avLst/>
        </a:prstGeom>
        <a:solidFill>
          <a:srgbClr val="EE6CD2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Explain your product or service offering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802964" y="1760616"/>
        <a:ext cx="6570299" cy="901586"/>
      </dsp:txXfrm>
    </dsp:sp>
    <dsp:sp modelId="{C981B326-472D-462C-BF85-F34798DA3608}">
      <dsp:nvSpPr>
        <dsp:cNvPr id="0" name=""/>
        <dsp:cNvSpPr/>
      </dsp:nvSpPr>
      <dsp:spPr>
        <a:xfrm>
          <a:off x="1971090" y="3407913"/>
          <a:ext cx="1689503" cy="1689503"/>
        </a:xfrm>
        <a:prstGeom prst="pie">
          <a:avLst>
            <a:gd name="adj1" fmla="val 5400000"/>
            <a:gd name="adj2" fmla="val 16200000"/>
          </a:avLst>
        </a:prstGeom>
        <a:solidFill>
          <a:srgbClr val="EE6C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7B5DD-76C0-4B71-864C-2460CE17462C}">
      <dsp:nvSpPr>
        <dsp:cNvPr id="0" name=""/>
        <dsp:cNvSpPr/>
      </dsp:nvSpPr>
      <dsp:spPr>
        <a:xfrm>
          <a:off x="2815842" y="3690727"/>
          <a:ext cx="6570299" cy="1950211"/>
        </a:xfrm>
        <a:prstGeom prst="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Explain your product or service offering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815842" y="3690727"/>
        <a:ext cx="6570299" cy="1950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8/9/2021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8/9/2021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2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791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585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D61BFD1-C421-442F-ACC0-868D35B02015}"/>
              </a:ext>
            </a:extLst>
          </p:cNvPr>
          <p:cNvSpPr/>
          <p:nvPr userDrawn="1"/>
        </p:nvSpPr>
        <p:spPr>
          <a:xfrm>
            <a:off x="3166402" y="903484"/>
            <a:ext cx="5859196" cy="5051033"/>
          </a:xfrm>
          <a:prstGeom prst="hexagon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9B16BC3-CBF9-4BF0-A37A-9F2BB89BED54}"/>
              </a:ext>
            </a:extLst>
          </p:cNvPr>
          <p:cNvSpPr/>
          <p:nvPr userDrawn="1"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0EA9ECE-F57C-4B25-AD19-4F78933A61EC}"/>
              </a:ext>
            </a:extLst>
          </p:cNvPr>
          <p:cNvSpPr/>
          <p:nvPr userDrawn="1"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CBDF4EA-BFFB-460D-B9A8-45C097E920DA}"/>
              </a:ext>
            </a:extLst>
          </p:cNvPr>
          <p:cNvSpPr/>
          <p:nvPr userDrawn="1"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B15A15E-528E-4041-8E63-65C0D0398F3A}"/>
              </a:ext>
            </a:extLst>
          </p:cNvPr>
          <p:cNvSpPr/>
          <p:nvPr userDrawn="1"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A620BD-CFAD-4100-8C9F-494D15A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846" y="2576760"/>
            <a:ext cx="3924935" cy="169563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848" y="1899514"/>
            <a:ext cx="3924934" cy="490538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0A61465-6ECA-46DC-97DD-7BCFDB69E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4582" y="4459105"/>
            <a:ext cx="3222836" cy="116853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48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057818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ACFBE9-8475-4CC0-8189-87BFC4059A86}"/>
              </a:ext>
            </a:extLst>
          </p:cNvPr>
          <p:cNvSpPr/>
          <p:nvPr userDrawn="1"/>
        </p:nvSpPr>
        <p:spPr>
          <a:xfrm>
            <a:off x="10385897" y="1443145"/>
            <a:ext cx="471170" cy="4711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8C6FC8-D350-4A01-A7E0-5AEDAC96F358}"/>
              </a:ext>
            </a:extLst>
          </p:cNvPr>
          <p:cNvSpPr/>
          <p:nvPr userDrawn="1"/>
        </p:nvSpPr>
        <p:spPr>
          <a:xfrm>
            <a:off x="8910011" y="328773"/>
            <a:ext cx="317813" cy="317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F1038A-897D-4C38-B499-73FC76C716FA}"/>
              </a:ext>
            </a:extLst>
          </p:cNvPr>
          <p:cNvSpPr/>
          <p:nvPr userDrawn="1"/>
        </p:nvSpPr>
        <p:spPr>
          <a:xfrm flipH="1">
            <a:off x="8634932" y="623939"/>
            <a:ext cx="170406" cy="1704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73522"/>
            <a:ext cx="506730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1600" y="2061363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4300" y="2677067"/>
            <a:ext cx="506730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7B52D4-8D50-4E16-B60E-688B084764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1647" y="0"/>
            <a:ext cx="2930353" cy="1559882"/>
          </a:xfrm>
          <a:custGeom>
            <a:avLst/>
            <a:gdLst>
              <a:gd name="connsiteX0" fmla="*/ 562125 w 2930353"/>
              <a:gd name="connsiteY0" fmla="*/ 435632 h 1559882"/>
              <a:gd name="connsiteX1" fmla="*/ 1124250 w 2930353"/>
              <a:gd name="connsiteY1" fmla="*/ 997757 h 1559882"/>
              <a:gd name="connsiteX2" fmla="*/ 562125 w 2930353"/>
              <a:gd name="connsiteY2" fmla="*/ 1559882 h 1559882"/>
              <a:gd name="connsiteX3" fmla="*/ 0 w 2930353"/>
              <a:gd name="connsiteY3" fmla="*/ 997757 h 1559882"/>
              <a:gd name="connsiteX4" fmla="*/ 562125 w 2930353"/>
              <a:gd name="connsiteY4" fmla="*/ 435632 h 1559882"/>
              <a:gd name="connsiteX5" fmla="*/ 1475035 w 2930353"/>
              <a:gd name="connsiteY5" fmla="*/ 0 h 1559882"/>
              <a:gd name="connsiteX6" fmla="*/ 2930353 w 2930353"/>
              <a:gd name="connsiteY6" fmla="*/ 0 h 1559882"/>
              <a:gd name="connsiteX7" fmla="*/ 2930353 w 2930353"/>
              <a:gd name="connsiteY7" fmla="*/ 1239091 h 1559882"/>
              <a:gd name="connsiteX8" fmla="*/ 2822571 w 2930353"/>
              <a:gd name="connsiteY8" fmla="*/ 1328020 h 1559882"/>
              <a:gd name="connsiteX9" fmla="*/ 2282653 w 2930353"/>
              <a:gd name="connsiteY9" fmla="*/ 1492942 h 1559882"/>
              <a:gd name="connsiteX10" fmla="*/ 1316979 w 2930353"/>
              <a:gd name="connsiteY10" fmla="*/ 527268 h 1559882"/>
              <a:gd name="connsiteX11" fmla="*/ 1392867 w 2930353"/>
              <a:gd name="connsiteY11" fmla="*/ 151384 h 155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0353" h="1559882">
                <a:moveTo>
                  <a:pt x="562125" y="435632"/>
                </a:moveTo>
                <a:cubicBezTo>
                  <a:pt x="872578" y="435632"/>
                  <a:pt x="1124250" y="687304"/>
                  <a:pt x="1124250" y="997757"/>
                </a:cubicBezTo>
                <a:cubicBezTo>
                  <a:pt x="1124250" y="1308210"/>
                  <a:pt x="872578" y="1559882"/>
                  <a:pt x="562125" y="1559882"/>
                </a:cubicBezTo>
                <a:cubicBezTo>
                  <a:pt x="251672" y="1559882"/>
                  <a:pt x="0" y="1308210"/>
                  <a:pt x="0" y="997757"/>
                </a:cubicBezTo>
                <a:cubicBezTo>
                  <a:pt x="0" y="687304"/>
                  <a:pt x="251672" y="435632"/>
                  <a:pt x="562125" y="435632"/>
                </a:cubicBezTo>
                <a:close/>
                <a:moveTo>
                  <a:pt x="1475035" y="0"/>
                </a:moveTo>
                <a:lnTo>
                  <a:pt x="2930353" y="0"/>
                </a:lnTo>
                <a:lnTo>
                  <a:pt x="2930353" y="1239091"/>
                </a:lnTo>
                <a:lnTo>
                  <a:pt x="2822571" y="1328020"/>
                </a:lnTo>
                <a:cubicBezTo>
                  <a:pt x="2668448" y="1432143"/>
                  <a:pt x="2482651" y="1492942"/>
                  <a:pt x="2282653" y="1492942"/>
                </a:cubicBezTo>
                <a:cubicBezTo>
                  <a:pt x="1749326" y="1492942"/>
                  <a:pt x="1316979" y="1060595"/>
                  <a:pt x="1316979" y="527268"/>
                </a:cubicBezTo>
                <a:cubicBezTo>
                  <a:pt x="1316979" y="393936"/>
                  <a:pt x="1344001" y="266916"/>
                  <a:pt x="1392867" y="15138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03355-C197-48C4-A4DF-B4133848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0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203765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64637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4180" y="2052478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668182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2290" y="2048933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664637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303FFB35-43AC-4A56-92D0-91038C098B3C}"/>
              </a:ext>
            </a:extLst>
          </p:cNvPr>
          <p:cNvSpPr/>
          <p:nvPr userDrawn="1"/>
        </p:nvSpPr>
        <p:spPr>
          <a:xfrm>
            <a:off x="10700126" y="788523"/>
            <a:ext cx="1155906" cy="99647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AAF31DA0-707D-4A5D-BB7A-A5C90DB11A55}"/>
              </a:ext>
            </a:extLst>
          </p:cNvPr>
          <p:cNvSpPr/>
          <p:nvPr userDrawn="1"/>
        </p:nvSpPr>
        <p:spPr>
          <a:xfrm>
            <a:off x="11388427" y="1859136"/>
            <a:ext cx="315205" cy="27172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39F452B-F55F-4D85-834B-A7EAF742647C}"/>
              </a:ext>
            </a:extLst>
          </p:cNvPr>
          <p:cNvSpPr/>
          <p:nvPr userDrawn="1"/>
        </p:nvSpPr>
        <p:spPr>
          <a:xfrm>
            <a:off x="9014155" y="740289"/>
            <a:ext cx="379060" cy="326776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5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E74AFC3-1C60-42DE-ABAC-F53CA85AC6F1}"/>
              </a:ext>
            </a:extLst>
          </p:cNvPr>
          <p:cNvSpPr/>
          <p:nvPr userDrawn="1"/>
        </p:nvSpPr>
        <p:spPr>
          <a:xfrm>
            <a:off x="5897272" y="1457542"/>
            <a:ext cx="617218" cy="6172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133261-FFEB-4B3D-B085-14AEAE741F82}"/>
              </a:ext>
            </a:extLst>
          </p:cNvPr>
          <p:cNvSpPr/>
          <p:nvPr userDrawn="1"/>
        </p:nvSpPr>
        <p:spPr>
          <a:xfrm>
            <a:off x="9810348" y="5955461"/>
            <a:ext cx="394539" cy="3945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3FE105-1D8E-48B0-AD9A-95AC9A165651}"/>
              </a:ext>
            </a:extLst>
          </p:cNvPr>
          <p:cNvSpPr/>
          <p:nvPr userDrawn="1"/>
        </p:nvSpPr>
        <p:spPr>
          <a:xfrm>
            <a:off x="6514490" y="946887"/>
            <a:ext cx="335852" cy="3358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C4388F5-0DCA-4A09-A6E1-AE07F4030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1" y="2042790"/>
            <a:ext cx="4143374" cy="2654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2C12FDC-BC11-43E8-B22A-3EC48E034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4953919"/>
            <a:ext cx="4143375" cy="759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  <a:lvl2pPr>
              <a:buNone/>
              <a:defRPr sz="20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43F412-F2C7-4D38-BDD0-966302908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7402" y="533063"/>
            <a:ext cx="5542598" cy="5611666"/>
          </a:xfrm>
          <a:custGeom>
            <a:avLst/>
            <a:gdLst>
              <a:gd name="connsiteX0" fmla="*/ 3354105 w 5542598"/>
              <a:gd name="connsiteY0" fmla="*/ 4359376 h 5611666"/>
              <a:gd name="connsiteX1" fmla="*/ 3980250 w 5542598"/>
              <a:gd name="connsiteY1" fmla="*/ 4985521 h 5611666"/>
              <a:gd name="connsiteX2" fmla="*/ 3354105 w 5542598"/>
              <a:gd name="connsiteY2" fmla="*/ 5611666 h 5611666"/>
              <a:gd name="connsiteX3" fmla="*/ 2727960 w 5542598"/>
              <a:gd name="connsiteY3" fmla="*/ 4985521 h 5611666"/>
              <a:gd name="connsiteX4" fmla="*/ 3354105 w 5542598"/>
              <a:gd name="connsiteY4" fmla="*/ 4359376 h 5611666"/>
              <a:gd name="connsiteX5" fmla="*/ 1592580 w 5542598"/>
              <a:gd name="connsiteY5" fmla="*/ 1430357 h 5611666"/>
              <a:gd name="connsiteX6" fmla="*/ 3185160 w 5542598"/>
              <a:gd name="connsiteY6" fmla="*/ 3022937 h 5611666"/>
              <a:gd name="connsiteX7" fmla="*/ 1592580 w 5542598"/>
              <a:gd name="connsiteY7" fmla="*/ 4615517 h 5611666"/>
              <a:gd name="connsiteX8" fmla="*/ 0 w 5542598"/>
              <a:gd name="connsiteY8" fmla="*/ 3022937 h 5611666"/>
              <a:gd name="connsiteX9" fmla="*/ 1592580 w 5542598"/>
              <a:gd name="connsiteY9" fmla="*/ 1430357 h 5611666"/>
              <a:gd name="connsiteX10" fmla="*/ 4230267 w 5542598"/>
              <a:gd name="connsiteY10" fmla="*/ 0 h 5611666"/>
              <a:gd name="connsiteX11" fmla="*/ 5542598 w 5542598"/>
              <a:gd name="connsiteY11" fmla="*/ 1312331 h 5611666"/>
              <a:gd name="connsiteX12" fmla="*/ 4230267 w 5542598"/>
              <a:gd name="connsiteY12" fmla="*/ 2624662 h 5611666"/>
              <a:gd name="connsiteX13" fmla="*/ 2917936 w 5542598"/>
              <a:gd name="connsiteY13" fmla="*/ 1312331 h 5611666"/>
              <a:gd name="connsiteX14" fmla="*/ 4230267 w 5542598"/>
              <a:gd name="connsiteY14" fmla="*/ 0 h 5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2598" h="5611666">
                <a:moveTo>
                  <a:pt x="3354105" y="4359376"/>
                </a:moveTo>
                <a:cubicBezTo>
                  <a:pt x="3699915" y="4359376"/>
                  <a:pt x="3980250" y="4639711"/>
                  <a:pt x="3980250" y="4985521"/>
                </a:cubicBezTo>
                <a:cubicBezTo>
                  <a:pt x="3980250" y="5331331"/>
                  <a:pt x="3699915" y="5611666"/>
                  <a:pt x="3354105" y="5611666"/>
                </a:cubicBezTo>
                <a:cubicBezTo>
                  <a:pt x="3008295" y="5611666"/>
                  <a:pt x="2727960" y="5331331"/>
                  <a:pt x="2727960" y="4985521"/>
                </a:cubicBezTo>
                <a:cubicBezTo>
                  <a:pt x="2727960" y="4639711"/>
                  <a:pt x="3008295" y="4359376"/>
                  <a:pt x="3354105" y="4359376"/>
                </a:cubicBezTo>
                <a:close/>
                <a:moveTo>
                  <a:pt x="1592580" y="1430357"/>
                </a:moveTo>
                <a:cubicBezTo>
                  <a:pt x="2472138" y="1430357"/>
                  <a:pt x="3185160" y="2143379"/>
                  <a:pt x="3185160" y="3022937"/>
                </a:cubicBezTo>
                <a:cubicBezTo>
                  <a:pt x="3185160" y="3902495"/>
                  <a:pt x="2472138" y="4615517"/>
                  <a:pt x="1592580" y="4615517"/>
                </a:cubicBezTo>
                <a:cubicBezTo>
                  <a:pt x="713022" y="4615517"/>
                  <a:pt x="0" y="3902495"/>
                  <a:pt x="0" y="3022937"/>
                </a:cubicBezTo>
                <a:cubicBezTo>
                  <a:pt x="0" y="2143379"/>
                  <a:pt x="713022" y="1430357"/>
                  <a:pt x="1592580" y="1430357"/>
                </a:cubicBezTo>
                <a:close/>
                <a:moveTo>
                  <a:pt x="4230267" y="0"/>
                </a:moveTo>
                <a:cubicBezTo>
                  <a:pt x="4955047" y="0"/>
                  <a:pt x="5542598" y="587551"/>
                  <a:pt x="5542598" y="1312331"/>
                </a:cubicBezTo>
                <a:cubicBezTo>
                  <a:pt x="5542598" y="2037111"/>
                  <a:pt x="4955047" y="2624662"/>
                  <a:pt x="4230267" y="2624662"/>
                </a:cubicBezTo>
                <a:cubicBezTo>
                  <a:pt x="3505487" y="2624662"/>
                  <a:pt x="2917936" y="2037111"/>
                  <a:pt x="2917936" y="1312331"/>
                </a:cubicBezTo>
                <a:cubicBezTo>
                  <a:pt x="2917936" y="587551"/>
                  <a:pt x="3505487" y="0"/>
                  <a:pt x="4230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176083-2CE5-4707-A564-46805454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descr="Tall office building looking up">
            <a:extLst>
              <a:ext uri="{FF2B5EF4-FFF2-40B4-BE49-F238E27FC236}">
                <a16:creationId xmlns:a16="http://schemas.microsoft.com/office/drawing/2014/main" id="{AF7FA146-2A75-4EA7-A9AD-EBCE6F17FB42}"/>
              </a:ext>
            </a:extLst>
          </p:cNvPr>
          <p:cNvSpPr/>
          <p:nvPr userDrawn="1"/>
        </p:nvSpPr>
        <p:spPr>
          <a:xfrm>
            <a:off x="3718560" y="1181123"/>
            <a:ext cx="4754880" cy="4495754"/>
          </a:xfrm>
          <a:prstGeom prst="rect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9139" y="4859469"/>
            <a:ext cx="3924934" cy="490538"/>
          </a:xfrm>
          <a:prstGeom prst="rect">
            <a:avLst/>
          </a:prstGeom>
        </p:spPr>
        <p:txBody>
          <a:bodyPr/>
          <a:lstStyle>
            <a:lvl1pPr algn="r"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2BE5D7-9E35-49F8-A8E4-2093183A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139" y="1529685"/>
            <a:ext cx="3924934" cy="169563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75D96571-69F8-475F-A910-ECC1834250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Oval 2" descr="Tall office building looking up">
            <a:extLst>
              <a:ext uri="{FF2B5EF4-FFF2-40B4-BE49-F238E27FC236}">
                <a16:creationId xmlns:a16="http://schemas.microsoft.com/office/drawing/2014/main" id="{CD4C2457-AECB-4015-9FE4-CCBC516AA9EE}"/>
              </a:ext>
            </a:extLst>
          </p:cNvPr>
          <p:cNvSpPr/>
          <p:nvPr userDrawn="1"/>
        </p:nvSpPr>
        <p:spPr>
          <a:xfrm>
            <a:off x="3352800" y="685800"/>
            <a:ext cx="5486400" cy="5486400"/>
          </a:xfrm>
          <a:prstGeom prst="ellipse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9A018F-D11C-4B07-9830-8336B27A18AD}"/>
              </a:ext>
            </a:extLst>
          </p:cNvPr>
          <p:cNvSpPr/>
          <p:nvPr userDrawn="1"/>
        </p:nvSpPr>
        <p:spPr>
          <a:xfrm>
            <a:off x="8138160" y="5669280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209A32-FE17-4457-B02B-0A1DB9B8ADB1}"/>
              </a:ext>
            </a:extLst>
          </p:cNvPr>
          <p:cNvSpPr/>
          <p:nvPr userDrawn="1"/>
        </p:nvSpPr>
        <p:spPr>
          <a:xfrm>
            <a:off x="2915463" y="1295169"/>
            <a:ext cx="692878" cy="69287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85A541-0EDE-4213-AE62-4D909E8EB7F5}"/>
              </a:ext>
            </a:extLst>
          </p:cNvPr>
          <p:cNvSpPr/>
          <p:nvPr userDrawn="1"/>
        </p:nvSpPr>
        <p:spPr>
          <a:xfrm>
            <a:off x="3398520" y="904895"/>
            <a:ext cx="251460" cy="251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CBFD020D-881A-48D8-BDA8-55C7B95C59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927" y="4609453"/>
            <a:ext cx="3924934" cy="490538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lang="en-US" sz="20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687A5-0BDD-45B2-A892-542449E3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78" y="1988047"/>
            <a:ext cx="4007183" cy="237419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0"/>
              </a:spcBef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4AA38E8C-A334-4183-8ABC-112B8517F4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0624A4-5116-4AAF-8C31-C25D1DB16FEC}"/>
              </a:ext>
            </a:extLst>
          </p:cNvPr>
          <p:cNvSpPr/>
          <p:nvPr userDrawn="1"/>
        </p:nvSpPr>
        <p:spPr>
          <a:xfrm>
            <a:off x="9354457" y="5363987"/>
            <a:ext cx="4572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07EC8A-6024-4DEA-9C4D-AE4228E17854}"/>
              </a:ext>
            </a:extLst>
          </p:cNvPr>
          <p:cNvSpPr/>
          <p:nvPr userDrawn="1"/>
        </p:nvSpPr>
        <p:spPr>
          <a:xfrm>
            <a:off x="6692791" y="1699889"/>
            <a:ext cx="319749" cy="3197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8FAEF-DF78-48CC-AEEF-F9B802055C05}"/>
              </a:ext>
            </a:extLst>
          </p:cNvPr>
          <p:cNvSpPr/>
          <p:nvPr userDrawn="1"/>
        </p:nvSpPr>
        <p:spPr>
          <a:xfrm>
            <a:off x="9354457" y="5897738"/>
            <a:ext cx="179977" cy="179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6F72D6-AEEE-4CF3-8136-F6782F1E4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0227" y="786181"/>
            <a:ext cx="4441372" cy="5393036"/>
          </a:xfrm>
          <a:custGeom>
            <a:avLst/>
            <a:gdLst>
              <a:gd name="connsiteX0" fmla="*/ 0 w 4441372"/>
              <a:gd name="connsiteY0" fmla="*/ 3188969 h 5393036"/>
              <a:gd name="connsiteX1" fmla="*/ 2173516 w 4441372"/>
              <a:gd name="connsiteY1" fmla="*/ 3188969 h 5393036"/>
              <a:gd name="connsiteX2" fmla="*/ 2173516 w 4441372"/>
              <a:gd name="connsiteY2" fmla="*/ 5393036 h 5393036"/>
              <a:gd name="connsiteX3" fmla="*/ 0 w 4441372"/>
              <a:gd name="connsiteY3" fmla="*/ 5393036 h 5393036"/>
              <a:gd name="connsiteX4" fmla="*/ 2267856 w 4441372"/>
              <a:gd name="connsiteY4" fmla="*/ 2293018 h 5393036"/>
              <a:gd name="connsiteX5" fmla="*/ 4441372 w 4441372"/>
              <a:gd name="connsiteY5" fmla="*/ 2293018 h 5393036"/>
              <a:gd name="connsiteX6" fmla="*/ 4441372 w 4441372"/>
              <a:gd name="connsiteY6" fmla="*/ 4497085 h 5393036"/>
              <a:gd name="connsiteX7" fmla="*/ 2267856 w 4441372"/>
              <a:gd name="connsiteY7" fmla="*/ 4497085 h 5393036"/>
              <a:gd name="connsiteX8" fmla="*/ 0 w 4441372"/>
              <a:gd name="connsiteY8" fmla="*/ 906837 h 5393036"/>
              <a:gd name="connsiteX9" fmla="*/ 2173516 w 4441372"/>
              <a:gd name="connsiteY9" fmla="*/ 906837 h 5393036"/>
              <a:gd name="connsiteX10" fmla="*/ 2173516 w 4441372"/>
              <a:gd name="connsiteY10" fmla="*/ 3110904 h 5393036"/>
              <a:gd name="connsiteX11" fmla="*/ 0 w 4441372"/>
              <a:gd name="connsiteY11" fmla="*/ 3110904 h 5393036"/>
              <a:gd name="connsiteX12" fmla="*/ 2267856 w 4441372"/>
              <a:gd name="connsiteY12" fmla="*/ 0 h 5393036"/>
              <a:gd name="connsiteX13" fmla="*/ 4441372 w 4441372"/>
              <a:gd name="connsiteY13" fmla="*/ 0 h 5393036"/>
              <a:gd name="connsiteX14" fmla="*/ 4441372 w 4441372"/>
              <a:gd name="connsiteY14" fmla="*/ 2204067 h 5393036"/>
              <a:gd name="connsiteX15" fmla="*/ 2267856 w 4441372"/>
              <a:gd name="connsiteY15" fmla="*/ 2204067 h 53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1372" h="5393036">
                <a:moveTo>
                  <a:pt x="0" y="3188969"/>
                </a:moveTo>
                <a:lnTo>
                  <a:pt x="2173516" y="3188969"/>
                </a:lnTo>
                <a:lnTo>
                  <a:pt x="2173516" y="5393036"/>
                </a:lnTo>
                <a:lnTo>
                  <a:pt x="0" y="5393036"/>
                </a:lnTo>
                <a:close/>
                <a:moveTo>
                  <a:pt x="2267856" y="2293018"/>
                </a:moveTo>
                <a:lnTo>
                  <a:pt x="4441372" y="2293018"/>
                </a:lnTo>
                <a:lnTo>
                  <a:pt x="4441372" y="4497085"/>
                </a:lnTo>
                <a:lnTo>
                  <a:pt x="2267856" y="4497085"/>
                </a:lnTo>
                <a:close/>
                <a:moveTo>
                  <a:pt x="0" y="906837"/>
                </a:moveTo>
                <a:lnTo>
                  <a:pt x="2173516" y="906837"/>
                </a:lnTo>
                <a:lnTo>
                  <a:pt x="2173516" y="3110904"/>
                </a:lnTo>
                <a:lnTo>
                  <a:pt x="0" y="3110904"/>
                </a:lnTo>
                <a:close/>
                <a:moveTo>
                  <a:pt x="2267856" y="0"/>
                </a:moveTo>
                <a:lnTo>
                  <a:pt x="4441372" y="0"/>
                </a:lnTo>
                <a:lnTo>
                  <a:pt x="4441372" y="2204067"/>
                </a:lnTo>
                <a:lnTo>
                  <a:pt x="2267856" y="220406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DADC7-BE21-4434-A6E4-BAF80900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4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4FAA9D0-7C9C-4043-9931-A15819ABB9B5}"/>
              </a:ext>
            </a:extLst>
          </p:cNvPr>
          <p:cNvSpPr/>
          <p:nvPr userDrawn="1"/>
        </p:nvSpPr>
        <p:spPr>
          <a:xfrm>
            <a:off x="7362825" y="443263"/>
            <a:ext cx="361950" cy="3619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32AB2D-843E-4B5F-8793-6A263DA356BB}"/>
              </a:ext>
            </a:extLst>
          </p:cNvPr>
          <p:cNvSpPr/>
          <p:nvPr userDrawn="1"/>
        </p:nvSpPr>
        <p:spPr>
          <a:xfrm>
            <a:off x="11007246" y="5605994"/>
            <a:ext cx="654227" cy="654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75A12B-C399-4072-BD69-D872D2C2AD1F}"/>
              </a:ext>
            </a:extLst>
          </p:cNvPr>
          <p:cNvSpPr/>
          <p:nvPr userDrawn="1"/>
        </p:nvSpPr>
        <p:spPr>
          <a:xfrm>
            <a:off x="10683791" y="6132439"/>
            <a:ext cx="251152" cy="251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23AE48B-50E9-4BEA-B66A-B2D2B9CCFE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3416" y="624239"/>
            <a:ext cx="5855754" cy="5631571"/>
          </a:xfrm>
          <a:custGeom>
            <a:avLst/>
            <a:gdLst>
              <a:gd name="connsiteX0" fmla="*/ 3433020 w 5855754"/>
              <a:gd name="connsiteY0" fmla="*/ 786103 h 5631571"/>
              <a:gd name="connsiteX1" fmla="*/ 5855754 w 5855754"/>
              <a:gd name="connsiteY1" fmla="*/ 3208837 h 5631571"/>
              <a:gd name="connsiteX2" fmla="*/ 3433020 w 5855754"/>
              <a:gd name="connsiteY2" fmla="*/ 5631571 h 5631571"/>
              <a:gd name="connsiteX3" fmla="*/ 1010286 w 5855754"/>
              <a:gd name="connsiteY3" fmla="*/ 3208837 h 5631571"/>
              <a:gd name="connsiteX4" fmla="*/ 3433020 w 5855754"/>
              <a:gd name="connsiteY4" fmla="*/ 786103 h 5631571"/>
              <a:gd name="connsiteX5" fmla="*/ 828675 w 5855754"/>
              <a:gd name="connsiteY5" fmla="*/ 0 h 5631571"/>
              <a:gd name="connsiteX6" fmla="*/ 1657350 w 5855754"/>
              <a:gd name="connsiteY6" fmla="*/ 828675 h 5631571"/>
              <a:gd name="connsiteX7" fmla="*/ 828675 w 5855754"/>
              <a:gd name="connsiteY7" fmla="*/ 1657350 h 5631571"/>
              <a:gd name="connsiteX8" fmla="*/ 0 w 5855754"/>
              <a:gd name="connsiteY8" fmla="*/ 828675 h 5631571"/>
              <a:gd name="connsiteX9" fmla="*/ 828675 w 5855754"/>
              <a:gd name="connsiteY9" fmla="*/ 0 h 56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5754" h="5631571">
                <a:moveTo>
                  <a:pt x="3433020" y="786103"/>
                </a:moveTo>
                <a:cubicBezTo>
                  <a:pt x="4771059" y="786103"/>
                  <a:pt x="5855754" y="1870798"/>
                  <a:pt x="5855754" y="3208837"/>
                </a:cubicBezTo>
                <a:cubicBezTo>
                  <a:pt x="5855754" y="4546876"/>
                  <a:pt x="4771059" y="5631571"/>
                  <a:pt x="3433020" y="5631571"/>
                </a:cubicBezTo>
                <a:cubicBezTo>
                  <a:pt x="2094981" y="5631571"/>
                  <a:pt x="1010286" y="4546876"/>
                  <a:pt x="1010286" y="3208837"/>
                </a:cubicBezTo>
                <a:cubicBezTo>
                  <a:pt x="1010286" y="1870798"/>
                  <a:pt x="2094981" y="786103"/>
                  <a:pt x="3433020" y="786103"/>
                </a:cubicBezTo>
                <a:close/>
                <a:moveTo>
                  <a:pt x="828675" y="0"/>
                </a:moveTo>
                <a:cubicBezTo>
                  <a:pt x="1286340" y="0"/>
                  <a:pt x="1657350" y="371010"/>
                  <a:pt x="1657350" y="828675"/>
                </a:cubicBezTo>
                <a:cubicBezTo>
                  <a:pt x="1657350" y="1286340"/>
                  <a:pt x="1286340" y="1657350"/>
                  <a:pt x="828675" y="1657350"/>
                </a:cubicBezTo>
                <a:cubicBezTo>
                  <a:pt x="371010" y="1657350"/>
                  <a:pt x="0" y="1286340"/>
                  <a:pt x="0" y="828675"/>
                </a:cubicBezTo>
                <a:cubicBezTo>
                  <a:pt x="0" y="371010"/>
                  <a:pt x="371010" y="0"/>
                  <a:pt x="8286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2D3E62-6D1A-4E9D-BE54-2EED9BF42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B8F0E5-B89F-48AD-87BD-534EA946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39392"/>
            <a:ext cx="10515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89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DA3C6F-5F6A-4D64-8BFE-AFFF58B1A0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2871" y="4141999"/>
            <a:ext cx="4220845" cy="86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AC159667-7690-4645-986D-BE501438455F}"/>
              </a:ext>
            </a:extLst>
          </p:cNvPr>
          <p:cNvSpPr/>
          <p:nvPr userDrawn="1"/>
        </p:nvSpPr>
        <p:spPr>
          <a:xfrm>
            <a:off x="740309" y="1382809"/>
            <a:ext cx="1229566" cy="105997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4667EE4-E77F-453B-BF8B-B1EE2AE80715}"/>
              </a:ext>
            </a:extLst>
          </p:cNvPr>
          <p:cNvSpPr/>
          <p:nvPr userDrawn="1"/>
        </p:nvSpPr>
        <p:spPr>
          <a:xfrm>
            <a:off x="3755031" y="1194620"/>
            <a:ext cx="1666162" cy="143634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C050232-A229-425F-BFC8-D50374F2D171}"/>
              </a:ext>
            </a:extLst>
          </p:cNvPr>
          <p:cNvSpPr/>
          <p:nvPr userDrawn="1"/>
        </p:nvSpPr>
        <p:spPr>
          <a:xfrm>
            <a:off x="3804994" y="5233183"/>
            <a:ext cx="718261" cy="61919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53E4EBC7-340A-43A5-9E23-4B73A6F700B6}"/>
              </a:ext>
            </a:extLst>
          </p:cNvPr>
          <p:cNvSpPr/>
          <p:nvPr userDrawn="1"/>
        </p:nvSpPr>
        <p:spPr>
          <a:xfrm>
            <a:off x="1837838" y="1101306"/>
            <a:ext cx="651613" cy="561736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ED0E31A-F0A3-481D-8D9C-E3C4531FD2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1515" y="1914044"/>
            <a:ext cx="3993624" cy="3617848"/>
          </a:xfrm>
          <a:custGeom>
            <a:avLst/>
            <a:gdLst>
              <a:gd name="connsiteX0" fmla="*/ 1223161 w 3993624"/>
              <a:gd name="connsiteY0" fmla="*/ 2354088 h 3617848"/>
              <a:gd name="connsiteX1" fmla="*/ 2057242 w 3993624"/>
              <a:gd name="connsiteY1" fmla="*/ 2354088 h 3617848"/>
              <a:gd name="connsiteX2" fmla="*/ 2373182 w 3993624"/>
              <a:gd name="connsiteY2" fmla="*/ 2985968 h 3617848"/>
              <a:gd name="connsiteX3" fmla="*/ 2057242 w 3993624"/>
              <a:gd name="connsiteY3" fmla="*/ 3617848 h 3617848"/>
              <a:gd name="connsiteX4" fmla="*/ 1223161 w 3993624"/>
              <a:gd name="connsiteY4" fmla="*/ 3617848 h 3617848"/>
              <a:gd name="connsiteX5" fmla="*/ 907221 w 3993624"/>
              <a:gd name="connsiteY5" fmla="*/ 2985968 h 3617848"/>
              <a:gd name="connsiteX6" fmla="*/ 2569631 w 3993624"/>
              <a:gd name="connsiteY6" fmla="*/ 1425984 h 3617848"/>
              <a:gd name="connsiteX7" fmla="*/ 3602417 w 3993624"/>
              <a:gd name="connsiteY7" fmla="*/ 1425984 h 3617848"/>
              <a:gd name="connsiteX8" fmla="*/ 3993624 w 3993624"/>
              <a:gd name="connsiteY8" fmla="*/ 2208398 h 3617848"/>
              <a:gd name="connsiteX9" fmla="*/ 3602417 w 3993624"/>
              <a:gd name="connsiteY9" fmla="*/ 2990812 h 3617848"/>
              <a:gd name="connsiteX10" fmla="*/ 2569631 w 3993624"/>
              <a:gd name="connsiteY10" fmla="*/ 2990812 h 3617848"/>
              <a:gd name="connsiteX11" fmla="*/ 2178424 w 3993624"/>
              <a:gd name="connsiteY11" fmla="*/ 2208398 h 3617848"/>
              <a:gd name="connsiteX12" fmla="*/ 551406 w 3993624"/>
              <a:gd name="connsiteY12" fmla="*/ 0 h 3617848"/>
              <a:gd name="connsiteX13" fmla="*/ 2007117 w 3993624"/>
              <a:gd name="connsiteY13" fmla="*/ 0 h 3617848"/>
              <a:gd name="connsiteX14" fmla="*/ 2558523 w 3993624"/>
              <a:gd name="connsiteY14" fmla="*/ 1102811 h 3617848"/>
              <a:gd name="connsiteX15" fmla="*/ 2007117 w 3993624"/>
              <a:gd name="connsiteY15" fmla="*/ 2205622 h 3617848"/>
              <a:gd name="connsiteX16" fmla="*/ 551406 w 3993624"/>
              <a:gd name="connsiteY16" fmla="*/ 2205622 h 3617848"/>
              <a:gd name="connsiteX17" fmla="*/ 0 w 3993624"/>
              <a:gd name="connsiteY17" fmla="*/ 1102811 h 36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93624" h="3617848">
                <a:moveTo>
                  <a:pt x="1223161" y="2354088"/>
                </a:moveTo>
                <a:lnTo>
                  <a:pt x="2057242" y="2354088"/>
                </a:lnTo>
                <a:lnTo>
                  <a:pt x="2373182" y="2985968"/>
                </a:lnTo>
                <a:lnTo>
                  <a:pt x="2057242" y="3617848"/>
                </a:lnTo>
                <a:lnTo>
                  <a:pt x="1223161" y="3617848"/>
                </a:lnTo>
                <a:lnTo>
                  <a:pt x="907221" y="2985968"/>
                </a:lnTo>
                <a:close/>
                <a:moveTo>
                  <a:pt x="2569631" y="1425984"/>
                </a:moveTo>
                <a:lnTo>
                  <a:pt x="3602417" y="1425984"/>
                </a:lnTo>
                <a:lnTo>
                  <a:pt x="3993624" y="2208398"/>
                </a:lnTo>
                <a:lnTo>
                  <a:pt x="3602417" y="2990812"/>
                </a:lnTo>
                <a:lnTo>
                  <a:pt x="2569631" y="2990812"/>
                </a:lnTo>
                <a:lnTo>
                  <a:pt x="2178424" y="2208398"/>
                </a:lnTo>
                <a:close/>
                <a:moveTo>
                  <a:pt x="551406" y="0"/>
                </a:moveTo>
                <a:lnTo>
                  <a:pt x="2007117" y="0"/>
                </a:lnTo>
                <a:lnTo>
                  <a:pt x="2558523" y="1102811"/>
                </a:lnTo>
                <a:lnTo>
                  <a:pt x="2007117" y="2205622"/>
                </a:lnTo>
                <a:lnTo>
                  <a:pt x="551406" y="2205622"/>
                </a:lnTo>
                <a:lnTo>
                  <a:pt x="0" y="11028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68100-C56F-4515-A4FD-3F301797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71" y="2050552"/>
            <a:ext cx="4998720" cy="174898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05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CF421413-161E-4B36-B693-FB38DF14ED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53508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B5D207AE-9C9C-410A-9F31-2402BAD6DD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1592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DE3344FC-C4DE-481F-9C31-667EDD563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2465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9094D7D-3613-49C1-BB58-A65B41A9738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4005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76CA45F-A66A-4AD8-A004-10DB55A5D7B2}"/>
              </a:ext>
            </a:extLst>
          </p:cNvPr>
          <p:cNvSpPr/>
          <p:nvPr userDrawn="1"/>
        </p:nvSpPr>
        <p:spPr>
          <a:xfrm>
            <a:off x="546669" y="3467555"/>
            <a:ext cx="458268" cy="39505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7A66A3D-2437-4015-9F5F-380C4D23D83C}"/>
              </a:ext>
            </a:extLst>
          </p:cNvPr>
          <p:cNvSpPr/>
          <p:nvPr userDrawn="1"/>
        </p:nvSpPr>
        <p:spPr>
          <a:xfrm>
            <a:off x="11113337" y="2394722"/>
            <a:ext cx="358391" cy="30895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FB14F3B-E7EF-4546-8D74-71FFB45C77C0}"/>
              </a:ext>
            </a:extLst>
          </p:cNvPr>
          <p:cNvSpPr/>
          <p:nvPr userDrawn="1"/>
        </p:nvSpPr>
        <p:spPr>
          <a:xfrm>
            <a:off x="10882649" y="2202202"/>
            <a:ext cx="230688" cy="19886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1F943B-ED0D-49A1-844A-E23BA9A48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668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AC6B9A8-053C-4828-B705-901C6018F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692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BA6FD52-E179-41F8-AE78-9AF3D65F28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9482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49A82AB-D328-4DB0-841B-186884119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9483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4E23D5D-9866-48F9-8E08-DD2DBE4C4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2296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E671C9E6-A1A5-4EE5-8642-94AA7635DB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1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DF6BB5C9-B678-435A-830F-4C10EB1A9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5110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861EC87-A9E2-4FC3-B8BC-06C520B8A1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5111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C3EDE91-631F-4947-94DC-557685FD2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17923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8FDDBEF4-1329-49DF-B043-D51B34F5EE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17923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BDB3FD3-4F52-4E28-B639-5F73070E47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337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6BB16225-AC51-4525-A1E8-438B8B0B73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39655" y="2117897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6EC38F38-5935-49D5-AA85-4182E82D6F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9655" y="4724146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Content Placeholder 39">
            <a:extLst>
              <a:ext uri="{FF2B5EF4-FFF2-40B4-BE49-F238E27FC236}">
                <a16:creationId xmlns:a16="http://schemas.microsoft.com/office/drawing/2014/main" id="{51C9D5ED-A19A-42A1-9200-C77E39E6F5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39655" y="3420892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47A95437-77F3-4E2C-8470-57587793A1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3865" y="2117897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CB1EA2BE-D294-486E-88F0-2AA9518A6E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3865" y="4724146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Content Placeholder 39">
            <a:extLst>
              <a:ext uri="{FF2B5EF4-FFF2-40B4-BE49-F238E27FC236}">
                <a16:creationId xmlns:a16="http://schemas.microsoft.com/office/drawing/2014/main" id="{108734A0-880E-44E2-858F-7AA6C6B0A5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93865" y="3420892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CED4CD-5348-488E-A883-0486DD5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1069340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0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A05B6A-9124-4DBB-843A-84818A8F79FC}"/>
              </a:ext>
            </a:extLst>
          </p:cNvPr>
          <p:cNvSpPr txBox="1">
            <a:spLocks/>
          </p:cNvSpPr>
          <p:nvPr userDrawn="1"/>
        </p:nvSpPr>
        <p:spPr>
          <a:xfrm>
            <a:off x="8805338" y="6378906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18C1E5-FB55-42F5-BD6D-9CC153FCDBE6}" type="slidenum">
              <a:rPr lang="en-US" sz="1100" smtClean="0">
                <a:solidFill>
                  <a:schemeClr val="accent4"/>
                </a:solidFill>
              </a:rPr>
              <a:pPr algn="r"/>
              <a:t>‹#›</a:t>
            </a:fld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81" r:id="rId4"/>
    <p:sldLayoutId id="2147483680" r:id="rId5"/>
    <p:sldLayoutId id="2147483682" r:id="rId6"/>
    <p:sldLayoutId id="2147483677" r:id="rId7"/>
    <p:sldLayoutId id="2147483654" r:id="rId8"/>
    <p:sldLayoutId id="2147483685" r:id="rId9"/>
    <p:sldLayoutId id="2147483684" r:id="rId10"/>
    <p:sldLayoutId id="2147483686" r:id="rId11"/>
    <p:sldLayoutId id="2147483687" r:id="rId12"/>
    <p:sldLayoutId id="214748367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hyperlink" Target="https://blog.jonolan.net/religion/and-happy-holi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researchleap.com/guesthouses-maldives-towards-community-based-touris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eneracionxbox.com/microsoft-flight-simulator-meteorologi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thecognate.com/tourism-industry-in-kashmir-on-deathbed-as-lockdown-continues/" TargetMode="Externa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73214&amp;picture=fores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6A5B61D-69C0-4661-AD66-3D72D9A6E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48000"/>
                    </a14:imgEffect>
                  </a14:imgLayer>
                </a14:imgProps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blipFill dpi="0" rotWithShape="1">
            <a:blip r:embed="rId5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38AF5374-EA50-4722-BB45-6C182E5A1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4991" y="1010163"/>
            <a:ext cx="5859196" cy="5051033"/>
          </a:xfrm>
          <a:prstGeom prst="hexagon">
            <a:avLst/>
          </a:prstGeom>
          <a:solidFill>
            <a:schemeClr val="accent3">
              <a:lumMod val="50000"/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837CEB-1A69-4F72-95D4-054D82F0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668" y="2842945"/>
            <a:ext cx="4707405" cy="1087696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accent4"/>
                </a:solidFill>
                <a:effectLst>
                  <a:outerShdw blurRad="50800" dist="38100" dir="2700000" sx="94000" sy="94000" algn="tl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Pitch Deck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DF5064-7AAC-4887-9BD5-FB6BC40A6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1767" y="3808952"/>
            <a:ext cx="3320016" cy="536259"/>
          </a:xfrm>
        </p:spPr>
        <p:txBody>
          <a:bodyPr/>
          <a:lstStyle/>
          <a:p>
            <a:r>
              <a:rPr lang="en-US" sz="2000" b="1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Traveler </a:t>
            </a:r>
            <a:r>
              <a:rPr lang="en-US" sz="2000" b="1">
                <a:latin typeface="Arial Black" panose="020B0A04020102020204" pitchFamily="34" charset="0"/>
              </a:rPr>
              <a:t>Connect</a:t>
            </a:r>
            <a:endParaRPr lang="en-US" sz="2000" b="1" dirty="0">
              <a:latin typeface="Arial Black" panose="020B0A04020102020204" pitchFamily="34" charset="0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5FAA64B-9D7A-4109-97E0-B0BAA29C4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0A0E61B-8139-47E5-862B-C6D87AF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B06F39E4-24A5-44F2-BD9A-7E8C8AF2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62F7433A-0BB9-4B38-A96F-AB1B7777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C4FDF8-75ED-4B5B-AF6F-90F2179E434F}"/>
              </a:ext>
            </a:extLst>
          </p:cNvPr>
          <p:cNvCxnSpPr>
            <a:cxnSpLocks/>
          </p:cNvCxnSpPr>
          <p:nvPr/>
        </p:nvCxnSpPr>
        <p:spPr>
          <a:xfrm flipV="1">
            <a:off x="5570806" y="4329042"/>
            <a:ext cx="2403472" cy="16169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99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>
            <a:extLst>
              <a:ext uri="{FF2B5EF4-FFF2-40B4-BE49-F238E27FC236}">
                <a16:creationId xmlns:a16="http://schemas.microsoft.com/office/drawing/2014/main" id="{184F3FD5-57F6-429C-8A79-BC3E161F9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362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8931DDA4-6E0A-4CD6-92DA-3787D0A64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4548" y="2277832"/>
            <a:ext cx="685800" cy="60415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DC04250-3EFF-4260-841A-83A3745A3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2960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70414E17-AF31-4773-9D9B-6F287966B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21558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9A460E96-6DE9-4695-B9AA-33D872B9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0156" y="2277832"/>
            <a:ext cx="685800" cy="60415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73AA3A47-BB43-4280-BD7B-7095FEBBB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8754" y="2277832"/>
            <a:ext cx="685800" cy="60415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0D4AF445-4FAA-4F77-90FF-71B4790DF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352" y="2277832"/>
            <a:ext cx="685800" cy="60415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5160F8B1-281B-40FE-913B-79806DCE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5950" y="2277832"/>
            <a:ext cx="685800" cy="60415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12A74B3C-CA43-40B8-8377-A34C10C16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3146" y="2277832"/>
            <a:ext cx="685800" cy="60415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06F5B9A6-704C-47AE-B230-105F31223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1744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C9ADA53C-9ACF-479A-B6E8-7BB006F0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034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4A4865DF-B1A5-4498-AB0B-F562ECEB9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894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C20CF-C1EE-4092-B52D-FD4AB2AB250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EB84A30F-F3B0-42F4-8DF6-3D9E61AB0E01}"/>
              </a:ext>
            </a:extLst>
          </p:cNvPr>
          <p:cNvSpPr txBox="1">
            <a:spLocks/>
          </p:cNvSpPr>
          <p:nvPr/>
        </p:nvSpPr>
        <p:spPr>
          <a:xfrm>
            <a:off x="832936" y="1709111"/>
            <a:ext cx="604158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4"/>
                </a:solidFill>
                <a:cs typeface="Biome Light" panose="020B0303030204020804" pitchFamily="34" charset="0"/>
              </a:rPr>
              <a:t>Q1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0BEEF0A5-2CB1-4246-A58F-DA45646140C6}"/>
              </a:ext>
            </a:extLst>
          </p:cNvPr>
          <p:cNvSpPr txBox="1">
            <a:spLocks/>
          </p:cNvSpPr>
          <p:nvPr/>
        </p:nvSpPr>
        <p:spPr>
          <a:xfrm>
            <a:off x="3558732" y="1709111"/>
            <a:ext cx="604157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4"/>
                </a:solidFill>
                <a:cs typeface="Biome Light" panose="020B0303030204020804" pitchFamily="34" charset="0"/>
              </a:rPr>
              <a:t>Q2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F7438FF9-EC22-4A3F-ADDB-34D6A1CA0020}"/>
              </a:ext>
            </a:extLst>
          </p:cNvPr>
          <p:cNvSpPr txBox="1">
            <a:spLocks/>
          </p:cNvSpPr>
          <p:nvPr/>
        </p:nvSpPr>
        <p:spPr>
          <a:xfrm>
            <a:off x="6299952" y="1709111"/>
            <a:ext cx="588731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4"/>
                </a:solidFill>
                <a:cs typeface="Biome Light" panose="020B0303030204020804" pitchFamily="34" charset="0"/>
              </a:rPr>
              <a:t>Q3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063F1E3-11C4-4E56-B839-26CD88F2ACF7}"/>
              </a:ext>
            </a:extLst>
          </p:cNvPr>
          <p:cNvSpPr txBox="1">
            <a:spLocks/>
          </p:cNvSpPr>
          <p:nvPr/>
        </p:nvSpPr>
        <p:spPr>
          <a:xfrm>
            <a:off x="9010320" y="1709111"/>
            <a:ext cx="604157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4"/>
                </a:solidFill>
                <a:cs typeface="Biome Light" panose="020B0303030204020804" pitchFamily="34" charset="0"/>
              </a:rPr>
              <a:t>Q4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CA3F56-6B4F-4DFF-B133-DBA85DE68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349" y="2578060"/>
            <a:ext cx="2506948" cy="3015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156482F-4317-491F-AFBA-E1AC4F3E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4200" y="2578060"/>
            <a:ext cx="2487168" cy="3015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4F6EFBC-D760-468D-9BF7-FAAD40B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6051" y="2578060"/>
            <a:ext cx="2487168" cy="3015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A80BA8B-9E64-46F6-BB41-F59F1B3E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3692" y="2578060"/>
            <a:ext cx="2487168" cy="3015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2D8CCC-2870-4227-ABD9-02D24FF59C9D}"/>
              </a:ext>
            </a:extLst>
          </p:cNvPr>
          <p:cNvSpPr txBox="1"/>
          <p:nvPr/>
        </p:nvSpPr>
        <p:spPr>
          <a:xfrm>
            <a:off x="832935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Jul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A33B70-9718-4660-A2AE-8C514CC59259}"/>
              </a:ext>
            </a:extLst>
          </p:cNvPr>
          <p:cNvSpPr txBox="1"/>
          <p:nvPr/>
        </p:nvSpPr>
        <p:spPr>
          <a:xfrm>
            <a:off x="1741713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Aug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1910E1-1CD0-4263-8B65-DF80AB091A84}"/>
              </a:ext>
            </a:extLst>
          </p:cNvPr>
          <p:cNvSpPr txBox="1"/>
          <p:nvPr/>
        </p:nvSpPr>
        <p:spPr>
          <a:xfrm>
            <a:off x="2650133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Sep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B5CD73-11BC-43DA-910C-ABCDC49C4233}"/>
              </a:ext>
            </a:extLst>
          </p:cNvPr>
          <p:cNvSpPr txBox="1"/>
          <p:nvPr/>
        </p:nvSpPr>
        <p:spPr>
          <a:xfrm>
            <a:off x="4390864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Nov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F85F2D-21EB-430E-87FA-3C2988015BD5}"/>
              </a:ext>
            </a:extLst>
          </p:cNvPr>
          <p:cNvSpPr txBox="1"/>
          <p:nvPr/>
        </p:nvSpPr>
        <p:spPr>
          <a:xfrm>
            <a:off x="3574159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Oct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BECB44-1C03-468E-9519-E27DEFF7D5F1}"/>
              </a:ext>
            </a:extLst>
          </p:cNvPr>
          <p:cNvSpPr txBox="1"/>
          <p:nvPr/>
        </p:nvSpPr>
        <p:spPr>
          <a:xfrm>
            <a:off x="5299462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Dec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1474A0-3948-4481-B3F1-1BD1F9FD5596}"/>
              </a:ext>
            </a:extLst>
          </p:cNvPr>
          <p:cNvSpPr txBox="1"/>
          <p:nvPr/>
        </p:nvSpPr>
        <p:spPr>
          <a:xfrm>
            <a:off x="6208060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Jan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985E6F-8992-46C8-A3A9-0252AC0BD256}"/>
              </a:ext>
            </a:extLst>
          </p:cNvPr>
          <p:cNvSpPr txBox="1"/>
          <p:nvPr/>
        </p:nvSpPr>
        <p:spPr>
          <a:xfrm>
            <a:off x="7116658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Feb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B6B85C-AD04-4022-B4E1-7CDFE4556405}"/>
              </a:ext>
            </a:extLst>
          </p:cNvPr>
          <p:cNvSpPr txBox="1"/>
          <p:nvPr/>
        </p:nvSpPr>
        <p:spPr>
          <a:xfrm>
            <a:off x="8025256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Mar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CD836B-A190-4A59-9ACF-3B40EAEA9BCB}"/>
              </a:ext>
            </a:extLst>
          </p:cNvPr>
          <p:cNvSpPr txBox="1"/>
          <p:nvPr/>
        </p:nvSpPr>
        <p:spPr>
          <a:xfrm>
            <a:off x="8933854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Apr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49F82E-F0CC-4890-8686-8F661F8C7332}"/>
              </a:ext>
            </a:extLst>
          </p:cNvPr>
          <p:cNvSpPr txBox="1"/>
          <p:nvPr/>
        </p:nvSpPr>
        <p:spPr>
          <a:xfrm>
            <a:off x="9842452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May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A92DCAA-7A96-4807-96C2-97D8D1B18BDD}"/>
              </a:ext>
            </a:extLst>
          </p:cNvPr>
          <p:cNvSpPr txBox="1"/>
          <p:nvPr/>
        </p:nvSpPr>
        <p:spPr>
          <a:xfrm>
            <a:off x="10751050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Jun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097234-38E0-4114-A29F-508805824B65}"/>
              </a:ext>
            </a:extLst>
          </p:cNvPr>
          <p:cNvSpPr txBox="1"/>
          <p:nvPr/>
        </p:nvSpPr>
        <p:spPr>
          <a:xfrm>
            <a:off x="989441" y="3358599"/>
            <a:ext cx="2085110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pPr algn="ctr"/>
            <a:r>
              <a:rPr lang="en-US" b="1" dirty="0">
                <a:latin typeface="+mj-lt"/>
                <a:cs typeface="Biome Light" panose="020B0303030204020804" pitchFamily="34" charset="0"/>
              </a:rPr>
              <a:t>Product launch</a:t>
            </a:r>
            <a:br>
              <a:rPr lang="en-US" b="1" dirty="0">
                <a:latin typeface="+mj-lt"/>
                <a:cs typeface="Biome Light" panose="020B0303030204020804" pitchFamily="34" charset="0"/>
              </a:rPr>
            </a:br>
            <a:endParaRPr lang="en-US" b="1" dirty="0">
              <a:latin typeface="+mj-lt"/>
              <a:cs typeface="Biome Light" panose="020B0303030204020804" pitchFamily="34" charset="0"/>
            </a:endParaRPr>
          </a:p>
          <a:p>
            <a:pPr algn="ctr"/>
            <a:r>
              <a:rPr lang="en-US" sz="1400" b="0" i="0" u="none" strike="noStrike" dirty="0">
                <a:effectLst/>
                <a:cs typeface="Biome Light" panose="020B0303030204020804" pitchFamily="34" charset="0"/>
              </a:rPr>
              <a:t>Lorem ipsum dolor sit amet, consectetur adipiscing elit. Mauris vitae lorem id leo accumsan.</a:t>
            </a:r>
            <a:endParaRPr lang="en-US" sz="1400" dirty="0">
              <a:cs typeface="Biome Light" panose="020B03030302040208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9E278-8976-4219-B8E5-16D2E65CD0E0}"/>
              </a:ext>
            </a:extLst>
          </p:cNvPr>
          <p:cNvSpPr txBox="1"/>
          <p:nvPr/>
        </p:nvSpPr>
        <p:spPr>
          <a:xfrm>
            <a:off x="3735229" y="3358599"/>
            <a:ext cx="2085110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pPr algn="ctr"/>
            <a:r>
              <a:rPr lang="en-US" b="1" dirty="0">
                <a:latin typeface="+mj-lt"/>
                <a:cs typeface="Biome Light" panose="020B0303030204020804" pitchFamily="34" charset="0"/>
              </a:rPr>
              <a:t>Product launch</a:t>
            </a:r>
            <a:br>
              <a:rPr lang="en-US" b="1" dirty="0">
                <a:latin typeface="+mj-lt"/>
                <a:cs typeface="Biome Light" panose="020B0303030204020804" pitchFamily="34" charset="0"/>
              </a:rPr>
            </a:br>
            <a:endParaRPr lang="en-US" b="1" dirty="0">
              <a:latin typeface="+mj-lt"/>
              <a:cs typeface="Biome Light" panose="020B0303030204020804" pitchFamily="34" charset="0"/>
            </a:endParaRPr>
          </a:p>
          <a:p>
            <a:pPr algn="ctr"/>
            <a:r>
              <a:rPr lang="en-US" sz="1400" b="0" i="0" u="none" strike="noStrike" dirty="0">
                <a:effectLst/>
                <a:cs typeface="Biome Light" panose="020B0303030204020804" pitchFamily="34" charset="0"/>
              </a:rPr>
              <a:t>Lorem ipsum dolor sit amet, consectetur adipiscing elit. Mauris vitae lorem id leo accumsan.</a:t>
            </a:r>
            <a:endParaRPr lang="en-US" sz="1400" dirty="0">
              <a:cs typeface="Biome Light" panose="020B03030302040208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0F69B-8088-4A76-862A-5DC3B7B099A1}"/>
              </a:ext>
            </a:extLst>
          </p:cNvPr>
          <p:cNvSpPr txBox="1"/>
          <p:nvPr/>
        </p:nvSpPr>
        <p:spPr>
          <a:xfrm>
            <a:off x="6452646" y="3358599"/>
            <a:ext cx="2085110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pPr algn="ctr"/>
            <a:r>
              <a:rPr lang="en-US" b="1" dirty="0">
                <a:latin typeface="+mj-lt"/>
                <a:cs typeface="Biome Light" panose="020B0303030204020804" pitchFamily="34" charset="0"/>
              </a:rPr>
              <a:t>Product launch</a:t>
            </a:r>
            <a:br>
              <a:rPr lang="en-US" b="1" dirty="0">
                <a:latin typeface="+mj-lt"/>
                <a:cs typeface="Biome Light" panose="020B0303030204020804" pitchFamily="34" charset="0"/>
              </a:rPr>
            </a:br>
            <a:endParaRPr lang="en-US" b="1" dirty="0">
              <a:latin typeface="+mj-lt"/>
              <a:cs typeface="Biome Light" panose="020B0303030204020804" pitchFamily="34" charset="0"/>
            </a:endParaRPr>
          </a:p>
          <a:p>
            <a:pPr algn="ctr"/>
            <a:r>
              <a:rPr lang="en-US" sz="1400" b="0" i="0" u="none" strike="noStrike" dirty="0">
                <a:effectLst/>
                <a:cs typeface="Biome Light" panose="020B0303030204020804" pitchFamily="34" charset="0"/>
              </a:rPr>
              <a:t>Lorem ipsum dolor sit amet, consectetur adipiscing elit. Mauris vitae lorem id leo accumsan.</a:t>
            </a:r>
            <a:endParaRPr lang="en-US" sz="1400" dirty="0">
              <a:cs typeface="Biome Light" panose="020B03030302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673B4-C0B9-43A0-B642-C8D78A87A514}"/>
              </a:ext>
            </a:extLst>
          </p:cNvPr>
          <p:cNvSpPr txBox="1"/>
          <p:nvPr/>
        </p:nvSpPr>
        <p:spPr>
          <a:xfrm>
            <a:off x="9178440" y="3358599"/>
            <a:ext cx="2085110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pPr algn="ctr"/>
            <a:r>
              <a:rPr lang="en-US" b="1" dirty="0">
                <a:latin typeface="+mj-lt"/>
                <a:cs typeface="Biome Light" panose="020B0303030204020804" pitchFamily="34" charset="0"/>
              </a:rPr>
              <a:t>Product launch</a:t>
            </a:r>
            <a:br>
              <a:rPr lang="en-US" b="1" dirty="0">
                <a:latin typeface="+mj-lt"/>
                <a:cs typeface="Biome Light" panose="020B0303030204020804" pitchFamily="34" charset="0"/>
              </a:rPr>
            </a:br>
            <a:endParaRPr lang="en-US" b="1" dirty="0">
              <a:latin typeface="+mj-lt"/>
              <a:cs typeface="Biome Light" panose="020B0303030204020804" pitchFamily="34" charset="0"/>
            </a:endParaRPr>
          </a:p>
          <a:p>
            <a:pPr algn="ctr"/>
            <a:r>
              <a:rPr lang="en-US" sz="1400" b="0" i="0" u="none" strike="noStrike" dirty="0">
                <a:effectLst/>
                <a:cs typeface="Biome Light" panose="020B0303030204020804" pitchFamily="34" charset="0"/>
              </a:rPr>
              <a:t>Lorem ipsum dolor sit amet, consectetur adipiscing elit. Mauris vitae lorem id leo accumsan.</a:t>
            </a:r>
            <a:endParaRPr lang="en-US" sz="1400" dirty="0"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1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4" descr="close up of building">
            <a:extLst>
              <a:ext uri="{FF2B5EF4-FFF2-40B4-BE49-F238E27FC236}">
                <a16:creationId xmlns:a16="http://schemas.microsoft.com/office/drawing/2014/main" id="{B43125FE-4923-4B38-ADD6-3F547696AB1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t="10082" b="10082"/>
          <a:stretch/>
        </p:blipFill>
        <p:spPr>
          <a:xfrm>
            <a:off x="9261475" y="0"/>
            <a:ext cx="2930525" cy="1560513"/>
          </a:xfr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04602C90-CC16-4394-B6AF-9DA3F15E56DE}"/>
              </a:ext>
            </a:extLst>
          </p:cNvPr>
          <p:cNvSpPr txBox="1">
            <a:spLocks/>
          </p:cNvSpPr>
          <p:nvPr/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Financials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725664-81A5-4E37-865A-0E23503B857F}"/>
              </a:ext>
            </a:extLst>
          </p:cNvPr>
          <p:cNvCxnSpPr>
            <a:cxnSpLocks/>
          </p:cNvCxnSpPr>
          <p:nvPr/>
        </p:nvCxnSpPr>
        <p:spPr>
          <a:xfrm>
            <a:off x="747690" y="1408955"/>
            <a:ext cx="1517208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DEF625B-784F-4133-BABB-97FF703A06F6}"/>
              </a:ext>
            </a:extLst>
          </p:cNvPr>
          <p:cNvSpPr/>
          <p:nvPr/>
        </p:nvSpPr>
        <p:spPr>
          <a:xfrm>
            <a:off x="0" y="4281426"/>
            <a:ext cx="12192000" cy="830997"/>
          </a:xfrm>
          <a:prstGeom prst="rect">
            <a:avLst/>
          </a:pr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ED0F63-01A6-4485-ACB9-940CEFC625B4}"/>
              </a:ext>
            </a:extLst>
          </p:cNvPr>
          <p:cNvSpPr/>
          <p:nvPr/>
        </p:nvSpPr>
        <p:spPr>
          <a:xfrm>
            <a:off x="14067" y="5098112"/>
            <a:ext cx="12192000" cy="1745577"/>
          </a:xfrm>
          <a:prstGeom prst="rect">
            <a:avLst/>
          </a:prstGeom>
          <a:solidFill>
            <a:srgbClr val="5C8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7D9E00-1EA8-4F45-9B58-489A5F8D5816}"/>
              </a:ext>
            </a:extLst>
          </p:cNvPr>
          <p:cNvSpPr/>
          <p:nvPr/>
        </p:nvSpPr>
        <p:spPr>
          <a:xfrm>
            <a:off x="4759571" y="2757010"/>
            <a:ext cx="1336429" cy="1343977"/>
          </a:xfrm>
          <a:prstGeom prst="ellipse">
            <a:avLst/>
          </a:prstGeom>
          <a:noFill/>
          <a:ln w="193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81C0C6-9F70-4C19-AB46-32E2D8BB0409}"/>
              </a:ext>
            </a:extLst>
          </p:cNvPr>
          <p:cNvSpPr txBox="1"/>
          <p:nvPr/>
        </p:nvSpPr>
        <p:spPr>
          <a:xfrm>
            <a:off x="4935538" y="3136612"/>
            <a:ext cx="1336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50%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FE0CCB-617B-4D85-871A-3A2E61006258}"/>
              </a:ext>
            </a:extLst>
          </p:cNvPr>
          <p:cNvSpPr/>
          <p:nvPr/>
        </p:nvSpPr>
        <p:spPr>
          <a:xfrm>
            <a:off x="7071483" y="2375353"/>
            <a:ext cx="1573236" cy="1638034"/>
          </a:xfrm>
          <a:prstGeom prst="ellipse">
            <a:avLst/>
          </a:prstGeom>
          <a:noFill/>
          <a:ln w="193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D2A12A-D64F-4C64-ABA7-5F3FFBB054E2}"/>
              </a:ext>
            </a:extLst>
          </p:cNvPr>
          <p:cNvSpPr txBox="1"/>
          <p:nvPr/>
        </p:nvSpPr>
        <p:spPr>
          <a:xfrm>
            <a:off x="7247450" y="2921065"/>
            <a:ext cx="15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70%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7F00B4-7419-42CF-9462-849023B1CC86}"/>
              </a:ext>
            </a:extLst>
          </p:cNvPr>
          <p:cNvSpPr/>
          <p:nvPr/>
        </p:nvSpPr>
        <p:spPr>
          <a:xfrm>
            <a:off x="9444234" y="2120552"/>
            <a:ext cx="1809919" cy="1853581"/>
          </a:xfrm>
          <a:prstGeom prst="ellipse">
            <a:avLst/>
          </a:prstGeom>
          <a:noFill/>
          <a:ln w="193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F63750-F898-46A5-A587-DBE85ADC2441}"/>
              </a:ext>
            </a:extLst>
          </p:cNvPr>
          <p:cNvSpPr txBox="1"/>
          <p:nvPr/>
        </p:nvSpPr>
        <p:spPr>
          <a:xfrm>
            <a:off x="9845285" y="2757010"/>
            <a:ext cx="180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 Black" panose="020B0A04020102020204" pitchFamily="34" charset="0"/>
              </a:rPr>
              <a:t>80%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956C7D-D96C-45CB-9214-6426E242099F}"/>
              </a:ext>
            </a:extLst>
          </p:cNvPr>
          <p:cNvSpPr txBox="1"/>
          <p:nvPr/>
        </p:nvSpPr>
        <p:spPr>
          <a:xfrm>
            <a:off x="4421945" y="4466091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Title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E942E1-10B8-4303-AFEA-D0FA79D34AEF}"/>
              </a:ext>
            </a:extLst>
          </p:cNvPr>
          <p:cNvSpPr txBox="1"/>
          <p:nvPr/>
        </p:nvSpPr>
        <p:spPr>
          <a:xfrm>
            <a:off x="6852261" y="4438046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Title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E3BF7F-BF8D-415C-A076-D7C0EE37CD2A}"/>
              </a:ext>
            </a:extLst>
          </p:cNvPr>
          <p:cNvSpPr txBox="1"/>
          <p:nvPr/>
        </p:nvSpPr>
        <p:spPr>
          <a:xfrm>
            <a:off x="9346004" y="4452109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Title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9684F0-B24B-41CB-B686-08AF8ACC2D3A}"/>
              </a:ext>
            </a:extLst>
          </p:cNvPr>
          <p:cNvSpPr txBox="1"/>
          <p:nvPr/>
        </p:nvSpPr>
        <p:spPr>
          <a:xfrm>
            <a:off x="4747749" y="5380462"/>
            <a:ext cx="202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 statement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037BFD-E71F-4E4B-9DC2-0B373B4970B7}"/>
              </a:ext>
            </a:extLst>
          </p:cNvPr>
          <p:cNvSpPr txBox="1"/>
          <p:nvPr/>
        </p:nvSpPr>
        <p:spPr>
          <a:xfrm>
            <a:off x="7042419" y="5412252"/>
            <a:ext cx="202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 statement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478201-E229-4081-9150-0C8175EFD4E9}"/>
              </a:ext>
            </a:extLst>
          </p:cNvPr>
          <p:cNvSpPr txBox="1"/>
          <p:nvPr/>
        </p:nvSpPr>
        <p:spPr>
          <a:xfrm>
            <a:off x="9606011" y="5380462"/>
            <a:ext cx="202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 statement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694B23-1768-4E1F-BF44-4BBB9C24D56B}"/>
              </a:ext>
            </a:extLst>
          </p:cNvPr>
          <p:cNvSpPr/>
          <p:nvPr/>
        </p:nvSpPr>
        <p:spPr>
          <a:xfrm>
            <a:off x="4318782" y="4271343"/>
            <a:ext cx="2533479" cy="2572345"/>
          </a:xfrm>
          <a:prstGeom prst="rect">
            <a:avLst/>
          </a:prstGeom>
          <a:noFill/>
          <a:ln>
            <a:solidFill>
              <a:srgbClr val="FFFBF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4105D5-C229-4888-93FE-414DFEB6CDFA}"/>
              </a:ext>
            </a:extLst>
          </p:cNvPr>
          <p:cNvSpPr/>
          <p:nvPr/>
        </p:nvSpPr>
        <p:spPr>
          <a:xfrm>
            <a:off x="6852261" y="4271342"/>
            <a:ext cx="2533479" cy="2572345"/>
          </a:xfrm>
          <a:prstGeom prst="rect">
            <a:avLst/>
          </a:prstGeom>
          <a:noFill/>
          <a:ln>
            <a:solidFill>
              <a:srgbClr val="FFFBF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Графика 1">
            <a:extLst>
              <a:ext uri="{FF2B5EF4-FFF2-40B4-BE49-F238E27FC236}">
                <a16:creationId xmlns:a16="http://schemas.microsoft.com/office/drawing/2014/main" id="{5A4E63B8-92F7-4EE9-AE52-71CB628FE628}"/>
              </a:ext>
            </a:extLst>
          </p:cNvPr>
          <p:cNvGrpSpPr/>
          <p:nvPr/>
        </p:nvGrpSpPr>
        <p:grpSpPr>
          <a:xfrm>
            <a:off x="2560892" y="616969"/>
            <a:ext cx="702813" cy="603742"/>
            <a:chOff x="0" y="9194478"/>
            <a:chExt cx="1430550" cy="1547233"/>
          </a:xfrm>
          <a:solidFill>
            <a:srgbClr val="FFFBFE"/>
          </a:solidFill>
        </p:grpSpPr>
        <p:sp>
          <p:nvSpPr>
            <p:cNvPr id="40" name="Свободна форма: фигура 721">
              <a:extLst>
                <a:ext uri="{FF2B5EF4-FFF2-40B4-BE49-F238E27FC236}">
                  <a16:creationId xmlns:a16="http://schemas.microsoft.com/office/drawing/2014/main" id="{C3062677-5BA9-4FAA-BF81-6D6D06C46117}"/>
                </a:ext>
              </a:extLst>
            </p:cNvPr>
            <p:cNvSpPr/>
            <p:nvPr/>
          </p:nvSpPr>
          <p:spPr>
            <a:xfrm>
              <a:off x="109093" y="10161143"/>
              <a:ext cx="260876" cy="580568"/>
            </a:xfrm>
            <a:custGeom>
              <a:avLst/>
              <a:gdLst>
                <a:gd name="connsiteX0" fmla="*/ 182139 w 260876"/>
                <a:gd name="connsiteY0" fmla="*/ 580568 h 580568"/>
                <a:gd name="connsiteX1" fmla="*/ 78737 w 260876"/>
                <a:gd name="connsiteY1" fmla="*/ 580568 h 580568"/>
                <a:gd name="connsiteX2" fmla="*/ 0 w 260876"/>
                <a:gd name="connsiteY2" fmla="*/ 501831 h 580568"/>
                <a:gd name="connsiteX3" fmla="*/ 0 w 260876"/>
                <a:gd name="connsiteY3" fmla="*/ 78737 h 580568"/>
                <a:gd name="connsiteX4" fmla="*/ 78737 w 260876"/>
                <a:gd name="connsiteY4" fmla="*/ 0 h 580568"/>
                <a:gd name="connsiteX5" fmla="*/ 182139 w 260876"/>
                <a:gd name="connsiteY5" fmla="*/ 0 h 580568"/>
                <a:gd name="connsiteX6" fmla="*/ 260876 w 260876"/>
                <a:gd name="connsiteY6" fmla="*/ 78737 h 580568"/>
                <a:gd name="connsiteX7" fmla="*/ 260876 w 260876"/>
                <a:gd name="connsiteY7" fmla="*/ 501831 h 580568"/>
                <a:gd name="connsiteX8" fmla="*/ 182139 w 260876"/>
                <a:gd name="connsiteY8" fmla="*/ 580568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76" h="580568">
                  <a:moveTo>
                    <a:pt x="182139" y="580568"/>
                  </a:moveTo>
                  <a:lnTo>
                    <a:pt x="78737" y="580568"/>
                  </a:lnTo>
                  <a:cubicBezTo>
                    <a:pt x="35100" y="580568"/>
                    <a:pt x="0" y="545469"/>
                    <a:pt x="0" y="501831"/>
                  </a:cubicBezTo>
                  <a:lnTo>
                    <a:pt x="0" y="78737"/>
                  </a:lnTo>
                  <a:cubicBezTo>
                    <a:pt x="0" y="35100"/>
                    <a:pt x="35100" y="0"/>
                    <a:pt x="78737" y="0"/>
                  </a:cubicBezTo>
                  <a:lnTo>
                    <a:pt x="182139" y="0"/>
                  </a:lnTo>
                  <a:cubicBezTo>
                    <a:pt x="225777" y="0"/>
                    <a:pt x="260876" y="35100"/>
                    <a:pt x="260876" y="78737"/>
                  </a:cubicBezTo>
                  <a:lnTo>
                    <a:pt x="260876" y="501831"/>
                  </a:lnTo>
                  <a:cubicBezTo>
                    <a:pt x="260876" y="544520"/>
                    <a:pt x="225777" y="580568"/>
                    <a:pt x="182139" y="580568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41" name="Свободна форма: фигура 722">
              <a:extLst>
                <a:ext uri="{FF2B5EF4-FFF2-40B4-BE49-F238E27FC236}">
                  <a16:creationId xmlns:a16="http://schemas.microsoft.com/office/drawing/2014/main" id="{BBBC5E8F-109B-4B74-ADA6-33DD726E491C}"/>
                </a:ext>
              </a:extLst>
            </p:cNvPr>
            <p:cNvSpPr/>
            <p:nvPr/>
          </p:nvSpPr>
          <p:spPr>
            <a:xfrm>
              <a:off x="560646" y="9845246"/>
              <a:ext cx="260876" cy="896465"/>
            </a:xfrm>
            <a:custGeom>
              <a:avLst/>
              <a:gdLst>
                <a:gd name="connsiteX0" fmla="*/ 182139 w 260876"/>
                <a:gd name="connsiteY0" fmla="*/ 896466 h 896465"/>
                <a:gd name="connsiteX1" fmla="*/ 78737 w 260876"/>
                <a:gd name="connsiteY1" fmla="*/ 896466 h 896465"/>
                <a:gd name="connsiteX2" fmla="*/ 0 w 260876"/>
                <a:gd name="connsiteY2" fmla="*/ 817728 h 896465"/>
                <a:gd name="connsiteX3" fmla="*/ 0 w 260876"/>
                <a:gd name="connsiteY3" fmla="*/ 78737 h 896465"/>
                <a:gd name="connsiteX4" fmla="*/ 78737 w 260876"/>
                <a:gd name="connsiteY4" fmla="*/ 0 h 896465"/>
                <a:gd name="connsiteX5" fmla="*/ 182139 w 260876"/>
                <a:gd name="connsiteY5" fmla="*/ 0 h 896465"/>
                <a:gd name="connsiteX6" fmla="*/ 260876 w 260876"/>
                <a:gd name="connsiteY6" fmla="*/ 78737 h 896465"/>
                <a:gd name="connsiteX7" fmla="*/ 260876 w 260876"/>
                <a:gd name="connsiteY7" fmla="*/ 817728 h 896465"/>
                <a:gd name="connsiteX8" fmla="*/ 182139 w 260876"/>
                <a:gd name="connsiteY8" fmla="*/ 896466 h 89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76" h="896465">
                  <a:moveTo>
                    <a:pt x="182139" y="896466"/>
                  </a:moveTo>
                  <a:lnTo>
                    <a:pt x="78737" y="896466"/>
                  </a:lnTo>
                  <a:cubicBezTo>
                    <a:pt x="35100" y="896466"/>
                    <a:pt x="0" y="861366"/>
                    <a:pt x="0" y="817728"/>
                  </a:cubicBezTo>
                  <a:lnTo>
                    <a:pt x="0" y="78737"/>
                  </a:lnTo>
                  <a:cubicBezTo>
                    <a:pt x="0" y="35100"/>
                    <a:pt x="35100" y="0"/>
                    <a:pt x="78737" y="0"/>
                  </a:cubicBezTo>
                  <a:lnTo>
                    <a:pt x="182139" y="0"/>
                  </a:lnTo>
                  <a:cubicBezTo>
                    <a:pt x="225777" y="0"/>
                    <a:pt x="260876" y="35100"/>
                    <a:pt x="260876" y="78737"/>
                  </a:cubicBezTo>
                  <a:lnTo>
                    <a:pt x="260876" y="817728"/>
                  </a:lnTo>
                  <a:cubicBezTo>
                    <a:pt x="260876" y="860417"/>
                    <a:pt x="225777" y="896466"/>
                    <a:pt x="182139" y="896466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42" name="Свободна форма: фигура 723">
              <a:extLst>
                <a:ext uri="{FF2B5EF4-FFF2-40B4-BE49-F238E27FC236}">
                  <a16:creationId xmlns:a16="http://schemas.microsoft.com/office/drawing/2014/main" id="{C9A6C855-A503-4D88-97E5-4E3AF7453489}"/>
                </a:ext>
              </a:extLst>
            </p:cNvPr>
            <p:cNvSpPr/>
            <p:nvPr/>
          </p:nvSpPr>
          <p:spPr>
            <a:xfrm>
              <a:off x="1039710" y="9626110"/>
              <a:ext cx="260876" cy="1115601"/>
            </a:xfrm>
            <a:custGeom>
              <a:avLst/>
              <a:gdLst>
                <a:gd name="connsiteX0" fmla="*/ 182139 w 260876"/>
                <a:gd name="connsiteY0" fmla="*/ 1115602 h 1115601"/>
                <a:gd name="connsiteX1" fmla="*/ 78737 w 260876"/>
                <a:gd name="connsiteY1" fmla="*/ 1115602 h 1115601"/>
                <a:gd name="connsiteX2" fmla="*/ 0 w 260876"/>
                <a:gd name="connsiteY2" fmla="*/ 1036864 h 1115601"/>
                <a:gd name="connsiteX3" fmla="*/ 0 w 260876"/>
                <a:gd name="connsiteY3" fmla="*/ 78737 h 1115601"/>
                <a:gd name="connsiteX4" fmla="*/ 78737 w 260876"/>
                <a:gd name="connsiteY4" fmla="*/ 0 h 1115601"/>
                <a:gd name="connsiteX5" fmla="*/ 182139 w 260876"/>
                <a:gd name="connsiteY5" fmla="*/ 0 h 1115601"/>
                <a:gd name="connsiteX6" fmla="*/ 260876 w 260876"/>
                <a:gd name="connsiteY6" fmla="*/ 78737 h 1115601"/>
                <a:gd name="connsiteX7" fmla="*/ 260876 w 260876"/>
                <a:gd name="connsiteY7" fmla="*/ 1036864 h 1115601"/>
                <a:gd name="connsiteX8" fmla="*/ 182139 w 260876"/>
                <a:gd name="connsiteY8" fmla="*/ 1115602 h 111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76" h="1115601">
                  <a:moveTo>
                    <a:pt x="182139" y="1115602"/>
                  </a:moveTo>
                  <a:lnTo>
                    <a:pt x="78737" y="1115602"/>
                  </a:lnTo>
                  <a:cubicBezTo>
                    <a:pt x="35100" y="1115602"/>
                    <a:pt x="0" y="1080502"/>
                    <a:pt x="0" y="1036864"/>
                  </a:cubicBezTo>
                  <a:lnTo>
                    <a:pt x="0" y="78737"/>
                  </a:lnTo>
                  <a:cubicBezTo>
                    <a:pt x="0" y="35100"/>
                    <a:pt x="35100" y="0"/>
                    <a:pt x="78737" y="0"/>
                  </a:cubicBezTo>
                  <a:lnTo>
                    <a:pt x="182139" y="0"/>
                  </a:lnTo>
                  <a:cubicBezTo>
                    <a:pt x="225776" y="0"/>
                    <a:pt x="260876" y="35100"/>
                    <a:pt x="260876" y="78737"/>
                  </a:cubicBezTo>
                  <a:lnTo>
                    <a:pt x="260876" y="1036864"/>
                  </a:lnTo>
                  <a:cubicBezTo>
                    <a:pt x="260876" y="1079553"/>
                    <a:pt x="225776" y="1115602"/>
                    <a:pt x="182139" y="1115602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43" name="Свободна форма: фигура 724">
              <a:extLst>
                <a:ext uri="{FF2B5EF4-FFF2-40B4-BE49-F238E27FC236}">
                  <a16:creationId xmlns:a16="http://schemas.microsoft.com/office/drawing/2014/main" id="{CD478AEC-6FB4-4B3E-804B-E5D6C7E25820}"/>
                </a:ext>
              </a:extLst>
            </p:cNvPr>
            <p:cNvSpPr/>
            <p:nvPr/>
          </p:nvSpPr>
          <p:spPr>
            <a:xfrm>
              <a:off x="0" y="9194478"/>
              <a:ext cx="1430550" cy="909746"/>
            </a:xfrm>
            <a:custGeom>
              <a:avLst/>
              <a:gdLst>
                <a:gd name="connsiteX0" fmla="*/ 1430551 w 1430550"/>
                <a:gd name="connsiteY0" fmla="*/ 163166 h 909746"/>
                <a:gd name="connsiteX1" fmla="*/ 1267384 w 1430550"/>
                <a:gd name="connsiteY1" fmla="*/ 0 h 909746"/>
                <a:gd name="connsiteX2" fmla="*/ 1267384 w 1430550"/>
                <a:gd name="connsiteY2" fmla="*/ 116683 h 909746"/>
                <a:gd name="connsiteX3" fmla="*/ 0 w 1430550"/>
                <a:gd name="connsiteY3" fmla="*/ 884133 h 909746"/>
                <a:gd name="connsiteX4" fmla="*/ 79686 w 1430550"/>
                <a:gd name="connsiteY4" fmla="*/ 909747 h 909746"/>
                <a:gd name="connsiteX5" fmla="*/ 1267384 w 1430550"/>
                <a:gd name="connsiteY5" fmla="*/ 200163 h 909746"/>
                <a:gd name="connsiteX6" fmla="*/ 1267384 w 1430550"/>
                <a:gd name="connsiteY6" fmla="*/ 326332 h 909746"/>
                <a:gd name="connsiteX7" fmla="*/ 1430551 w 1430550"/>
                <a:gd name="connsiteY7" fmla="*/ 163166 h 90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50" h="909746">
                  <a:moveTo>
                    <a:pt x="1430551" y="163166"/>
                  </a:moveTo>
                  <a:lnTo>
                    <a:pt x="1267384" y="0"/>
                  </a:lnTo>
                  <a:lnTo>
                    <a:pt x="1267384" y="116683"/>
                  </a:lnTo>
                  <a:cubicBezTo>
                    <a:pt x="290284" y="35100"/>
                    <a:pt x="2846" y="875595"/>
                    <a:pt x="0" y="884133"/>
                  </a:cubicBezTo>
                  <a:lnTo>
                    <a:pt x="79686" y="909747"/>
                  </a:lnTo>
                  <a:cubicBezTo>
                    <a:pt x="90121" y="877493"/>
                    <a:pt x="352894" y="118580"/>
                    <a:pt x="1267384" y="200163"/>
                  </a:cubicBezTo>
                  <a:lnTo>
                    <a:pt x="1267384" y="326332"/>
                  </a:lnTo>
                  <a:lnTo>
                    <a:pt x="1430551" y="163166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300737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4448-4930-46E0-AD53-50021D9D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38824"/>
            <a:ext cx="4275138" cy="830997"/>
          </a:xfrm>
        </p:spPr>
        <p:txBody>
          <a:bodyPr/>
          <a:lstStyle/>
          <a:p>
            <a:r>
              <a:rPr lang="en-US" dirty="0"/>
              <a:t>Thanks</a:t>
            </a:r>
          </a:p>
          <a:p>
            <a:endParaRPr lang="en-US" dirty="0"/>
          </a:p>
        </p:txBody>
      </p:sp>
      <p:pic>
        <p:nvPicPr>
          <p:cNvPr id="20" name="Picture Placeholder 8" descr="close up of bridge">
            <a:extLst>
              <a:ext uri="{FF2B5EF4-FFF2-40B4-BE49-F238E27FC236}">
                <a16:creationId xmlns:a16="http://schemas.microsoft.com/office/drawing/2014/main" id="{2EC47CED-7A85-4080-9C7C-3921E48924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082" r="17082"/>
          <a:stretch/>
        </p:blipFill>
        <p:spPr>
          <a:xfrm>
            <a:off x="5888038" y="533400"/>
            <a:ext cx="5541962" cy="5611813"/>
          </a:xfr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BB4ABB8-EA04-49CA-A2BC-8F2C2C9F7367}"/>
              </a:ext>
            </a:extLst>
          </p:cNvPr>
          <p:cNvSpPr txBox="1">
            <a:spLocks/>
          </p:cNvSpPr>
          <p:nvPr/>
        </p:nvSpPr>
        <p:spPr>
          <a:xfrm>
            <a:off x="660400" y="2079284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Address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Enter your address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7864AB-61DF-4CF4-AFB4-CF7D8386AB60}"/>
              </a:ext>
            </a:extLst>
          </p:cNvPr>
          <p:cNvSpPr/>
          <p:nvPr/>
        </p:nvSpPr>
        <p:spPr>
          <a:xfrm>
            <a:off x="759655" y="2138289"/>
            <a:ext cx="182880" cy="19694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5E9AEB-E381-42D1-B321-54759F7A3CBB}"/>
              </a:ext>
            </a:extLst>
          </p:cNvPr>
          <p:cNvSpPr/>
          <p:nvPr/>
        </p:nvSpPr>
        <p:spPr>
          <a:xfrm>
            <a:off x="3615397" y="2097601"/>
            <a:ext cx="182880" cy="19694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91AA1A-B040-4C22-9B47-11EDA4C37403}"/>
              </a:ext>
            </a:extLst>
          </p:cNvPr>
          <p:cNvSpPr/>
          <p:nvPr/>
        </p:nvSpPr>
        <p:spPr>
          <a:xfrm>
            <a:off x="759655" y="4276945"/>
            <a:ext cx="182880" cy="1969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F4382C-97E8-4622-938E-1EB5BB6BB0F6}"/>
              </a:ext>
            </a:extLst>
          </p:cNvPr>
          <p:cNvSpPr/>
          <p:nvPr/>
        </p:nvSpPr>
        <p:spPr>
          <a:xfrm>
            <a:off x="3626674" y="4273209"/>
            <a:ext cx="182880" cy="1969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1E5C35A-0459-4FCC-B313-944DA346B191}"/>
              </a:ext>
            </a:extLst>
          </p:cNvPr>
          <p:cNvSpPr txBox="1">
            <a:spLocks/>
          </p:cNvSpPr>
          <p:nvPr/>
        </p:nvSpPr>
        <p:spPr>
          <a:xfrm>
            <a:off x="3496455" y="2077916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E-Mail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Enter you email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6014F56-E2CE-4422-9437-71ACD82A8A4A}"/>
              </a:ext>
            </a:extLst>
          </p:cNvPr>
          <p:cNvSpPr txBox="1">
            <a:spLocks/>
          </p:cNvSpPr>
          <p:nvPr/>
        </p:nvSpPr>
        <p:spPr>
          <a:xfrm>
            <a:off x="3543906" y="4245850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Social Link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Add your social links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5D023C9-3C55-45DE-AE06-62F679844D5D}"/>
              </a:ext>
            </a:extLst>
          </p:cNvPr>
          <p:cNvSpPr txBox="1">
            <a:spLocks/>
          </p:cNvSpPr>
          <p:nvPr/>
        </p:nvSpPr>
        <p:spPr>
          <a:xfrm>
            <a:off x="660400" y="4245850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Number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Enter your phone number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E6866E-33EC-4106-BB1C-B480CC80BE23}"/>
              </a:ext>
            </a:extLst>
          </p:cNvPr>
          <p:cNvCxnSpPr>
            <a:cxnSpLocks/>
          </p:cNvCxnSpPr>
          <p:nvPr/>
        </p:nvCxnSpPr>
        <p:spPr>
          <a:xfrm>
            <a:off x="747690" y="1408955"/>
            <a:ext cx="1998613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53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EF304F5-32C5-4869-B185-859B5678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05213"/>
            <a:ext cx="4685323" cy="830997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Traveler </a:t>
            </a:r>
            <a:br>
              <a:rPr lang="en-US" sz="3600" dirty="0"/>
            </a:br>
            <a:r>
              <a:rPr lang="en-US" sz="3600" dirty="0">
                <a:solidFill>
                  <a:schemeClr val="accent4"/>
                </a:solidFill>
              </a:rPr>
              <a:t>Connect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1C28F5-3CA3-4B78-B5C9-550C00BB3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Give a quick summary of </a:t>
            </a:r>
            <a:r>
              <a:rPr lang="en-US" dirty="0" err="1"/>
              <a:t>yourproduct</a:t>
            </a:r>
            <a:r>
              <a:rPr lang="en-US" dirty="0"/>
              <a:t>/service offering and your mission/vision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CE2008D-DBCE-465F-90DA-B28A4E5251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093" r="10093"/>
          <a:stretch/>
        </p:blipFill>
        <p:spPr>
          <a:xfrm>
            <a:off x="5733416" y="624239"/>
            <a:ext cx="5855754" cy="563157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FFD7E-1278-41D6-946F-F6431AAF5847}"/>
              </a:ext>
            </a:extLst>
          </p:cNvPr>
          <p:cNvSpPr txBox="1"/>
          <p:nvPr/>
        </p:nvSpPr>
        <p:spPr>
          <a:xfrm>
            <a:off x="5733416" y="6255810"/>
            <a:ext cx="5855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researchleap.com/guesthouses-maldives-towards-community-based-touris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4190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EF53E3-F88C-4203-A489-8C9D5751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Market Opportunity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03AADD-A4FE-4CE8-944C-3F9C9777F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1"/>
            <a:ext cx="2589237" cy="217560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Market Share</a:t>
            </a:r>
          </a:p>
          <a:p>
            <a:pPr marL="0" indent="0">
              <a:buNone/>
            </a:pPr>
            <a:r>
              <a:rPr lang="en-US" dirty="0"/>
              <a:t>….What’s the general Tourism market outlook?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Placeholder 3" descr="close up of building">
            <a:extLst>
              <a:ext uri="{FF2B5EF4-FFF2-40B4-BE49-F238E27FC236}">
                <a16:creationId xmlns:a16="http://schemas.microsoft.com/office/drawing/2014/main" id="{5EAB7860-C105-46A8-8B51-C886DCFAB5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544" r="22544"/>
          <a:stretch>
            <a:fillRect/>
          </a:stretch>
        </p:blipFill>
        <p:spPr/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0CE7F-2E01-4CFF-B3E3-28C58869E084}"/>
              </a:ext>
            </a:extLst>
          </p:cNvPr>
          <p:cNvCxnSpPr>
            <a:cxnSpLocks/>
          </p:cNvCxnSpPr>
          <p:nvPr/>
        </p:nvCxnSpPr>
        <p:spPr>
          <a:xfrm>
            <a:off x="759655" y="1365078"/>
            <a:ext cx="3038622" cy="0"/>
          </a:xfrm>
          <a:prstGeom prst="line">
            <a:avLst/>
          </a:prstGeom>
          <a:ln w="952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C63346-93CA-405D-9A01-13AD26B061DC}"/>
              </a:ext>
            </a:extLst>
          </p:cNvPr>
          <p:cNvSpPr/>
          <p:nvPr/>
        </p:nvSpPr>
        <p:spPr>
          <a:xfrm>
            <a:off x="759655" y="2138289"/>
            <a:ext cx="182880" cy="19694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9C5D12-B65B-4436-A136-EBEFB2E766BA}"/>
              </a:ext>
            </a:extLst>
          </p:cNvPr>
          <p:cNvSpPr txBox="1">
            <a:spLocks/>
          </p:cNvSpPr>
          <p:nvPr/>
        </p:nvSpPr>
        <p:spPr>
          <a:xfrm>
            <a:off x="3506763" y="2042371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Target Market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….Which market are you targeting?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A2A0AD8-D346-43B5-B7F2-D54FA553943D}"/>
              </a:ext>
            </a:extLst>
          </p:cNvPr>
          <p:cNvSpPr txBox="1">
            <a:spLocks/>
          </p:cNvSpPr>
          <p:nvPr/>
        </p:nvSpPr>
        <p:spPr>
          <a:xfrm>
            <a:off x="660399" y="4217979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Serviceable Available Market (SAM)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….What percentage of the target market can you serve?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CA4CF-C91B-4480-AA2F-C62FEF227961}"/>
              </a:ext>
            </a:extLst>
          </p:cNvPr>
          <p:cNvSpPr/>
          <p:nvPr/>
        </p:nvSpPr>
        <p:spPr>
          <a:xfrm>
            <a:off x="3615397" y="2097601"/>
            <a:ext cx="182880" cy="19694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CD554F-BE3A-4423-BDB2-4B2D963DD77A}"/>
              </a:ext>
            </a:extLst>
          </p:cNvPr>
          <p:cNvSpPr/>
          <p:nvPr/>
        </p:nvSpPr>
        <p:spPr>
          <a:xfrm>
            <a:off x="759655" y="4276945"/>
            <a:ext cx="182880" cy="1969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37B181A-0EA7-40C3-B80A-D401D5F6F262}"/>
              </a:ext>
            </a:extLst>
          </p:cNvPr>
          <p:cNvSpPr txBox="1">
            <a:spLocks/>
          </p:cNvSpPr>
          <p:nvPr/>
        </p:nvSpPr>
        <p:spPr>
          <a:xfrm>
            <a:off x="3506762" y="4273209"/>
            <a:ext cx="2589237" cy="21756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Total Available Market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….What’s the global revenue opportunity available for the product/service you’re creating?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BF1C69-DC76-46B0-B4AF-AA666C1B0202}"/>
              </a:ext>
            </a:extLst>
          </p:cNvPr>
          <p:cNvSpPr/>
          <p:nvPr/>
        </p:nvSpPr>
        <p:spPr>
          <a:xfrm>
            <a:off x="3626674" y="4273209"/>
            <a:ext cx="182880" cy="1969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EF53E3-F88C-4203-A489-8C9D5751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22788"/>
            <a:ext cx="4275138" cy="830997"/>
          </a:xfrm>
        </p:spPr>
        <p:txBody>
          <a:bodyPr/>
          <a:lstStyle/>
          <a:p>
            <a:r>
              <a:rPr lang="en-US" sz="2800" dirty="0"/>
              <a:t>Problem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03AADD-A4FE-4CE8-944C-3F9C9777F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5667830" cy="413451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Define the real problem or need you are trying to solve, and for who.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EAB7860-C105-46A8-8B51-C886DCFAB5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989" r="26989"/>
          <a:stretch/>
        </p:blipFill>
        <p:spPr>
          <a:xfrm>
            <a:off x="7090227" y="786181"/>
            <a:ext cx="4441372" cy="5393036"/>
          </a:xfr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0CE7F-2E01-4CFF-B3E3-28C58869E084}"/>
              </a:ext>
            </a:extLst>
          </p:cNvPr>
          <p:cNvCxnSpPr>
            <a:cxnSpLocks/>
          </p:cNvCxnSpPr>
          <p:nvPr/>
        </p:nvCxnSpPr>
        <p:spPr>
          <a:xfrm>
            <a:off x="759655" y="1394107"/>
            <a:ext cx="1344916" cy="0"/>
          </a:xfrm>
          <a:prstGeom prst="line">
            <a:avLst/>
          </a:prstGeom>
          <a:ln w="952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C63346-93CA-405D-9A01-13AD26B061DC}"/>
              </a:ext>
            </a:extLst>
          </p:cNvPr>
          <p:cNvSpPr/>
          <p:nvPr/>
        </p:nvSpPr>
        <p:spPr>
          <a:xfrm>
            <a:off x="759655" y="2138289"/>
            <a:ext cx="182880" cy="19694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EDAF89-0ECD-416A-93E5-A300FF0B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6" y="694772"/>
            <a:ext cx="1585686" cy="70011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Solution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699DD3-7F72-4C72-A73A-BCFB00B9DEDF}"/>
              </a:ext>
            </a:extLst>
          </p:cNvPr>
          <p:cNvCxnSpPr>
            <a:cxnSpLocks/>
          </p:cNvCxnSpPr>
          <p:nvPr/>
        </p:nvCxnSpPr>
        <p:spPr>
          <a:xfrm>
            <a:off x="745141" y="1394887"/>
            <a:ext cx="1344916" cy="0"/>
          </a:xfrm>
          <a:prstGeom prst="line">
            <a:avLst/>
          </a:prstGeom>
          <a:ln w="952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9114C3A-7E5C-485C-BBD6-E72B6E2CC2C7}"/>
              </a:ext>
            </a:extLst>
          </p:cNvPr>
          <p:cNvSpPr txBox="1"/>
          <p:nvPr/>
        </p:nvSpPr>
        <p:spPr>
          <a:xfrm>
            <a:off x="649322" y="1973832"/>
            <a:ext cx="3316179" cy="4174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993EC-CC23-4153-8C11-38B5BAD4EA5E}"/>
              </a:ext>
            </a:extLst>
          </p:cNvPr>
          <p:cNvSpPr txBox="1"/>
          <p:nvPr/>
        </p:nvSpPr>
        <p:spPr>
          <a:xfrm>
            <a:off x="4546461" y="1973942"/>
            <a:ext cx="3316179" cy="4174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BC12C-5F56-4E40-9D73-269275ECE817}"/>
              </a:ext>
            </a:extLst>
          </p:cNvPr>
          <p:cNvSpPr txBox="1"/>
          <p:nvPr/>
        </p:nvSpPr>
        <p:spPr>
          <a:xfrm>
            <a:off x="8395669" y="1973831"/>
            <a:ext cx="3316179" cy="4174771"/>
          </a:xfrm>
          <a:prstGeom prst="rect">
            <a:avLst/>
          </a:prstGeom>
          <a:solidFill>
            <a:srgbClr val="EE6CD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" name="Графика 1">
            <a:extLst>
              <a:ext uri="{FF2B5EF4-FFF2-40B4-BE49-F238E27FC236}">
                <a16:creationId xmlns:a16="http://schemas.microsoft.com/office/drawing/2014/main" id="{D1720B41-0737-4512-AE9B-BF3D82DB4385}"/>
              </a:ext>
            </a:extLst>
          </p:cNvPr>
          <p:cNvGrpSpPr/>
          <p:nvPr/>
        </p:nvGrpSpPr>
        <p:grpSpPr>
          <a:xfrm>
            <a:off x="1493715" y="2481258"/>
            <a:ext cx="1433454" cy="789976"/>
            <a:chOff x="2157209" y="6543976"/>
            <a:chExt cx="1646846" cy="1192441"/>
          </a:xfrm>
          <a:solidFill>
            <a:schemeClr val="bg1"/>
          </a:solidFill>
        </p:grpSpPr>
        <p:sp>
          <p:nvSpPr>
            <p:cNvPr id="9" name="Свободна форма: фигура 686">
              <a:extLst>
                <a:ext uri="{FF2B5EF4-FFF2-40B4-BE49-F238E27FC236}">
                  <a16:creationId xmlns:a16="http://schemas.microsoft.com/office/drawing/2014/main" id="{94A333AE-22E6-44C8-90FE-E17DA0193D4C}"/>
                </a:ext>
              </a:extLst>
            </p:cNvPr>
            <p:cNvSpPr/>
            <p:nvPr/>
          </p:nvSpPr>
          <p:spPr>
            <a:xfrm>
              <a:off x="2157209" y="6543976"/>
              <a:ext cx="1646846" cy="1192441"/>
            </a:xfrm>
            <a:custGeom>
              <a:avLst/>
              <a:gdLst>
                <a:gd name="connsiteX0" fmla="*/ 1406835 w 1646846"/>
                <a:gd name="connsiteY0" fmla="*/ 1192442 h 1192441"/>
                <a:gd name="connsiteX1" fmla="*/ 240955 w 1646846"/>
                <a:gd name="connsiteY1" fmla="*/ 1192442 h 1192441"/>
                <a:gd name="connsiteX2" fmla="*/ 0 w 1646846"/>
                <a:gd name="connsiteY2" fmla="*/ 951487 h 1192441"/>
                <a:gd name="connsiteX3" fmla="*/ 0 w 1646846"/>
                <a:gd name="connsiteY3" fmla="*/ 240955 h 1192441"/>
                <a:gd name="connsiteX4" fmla="*/ 240955 w 1646846"/>
                <a:gd name="connsiteY4" fmla="*/ 0 h 1192441"/>
                <a:gd name="connsiteX5" fmla="*/ 1405886 w 1646846"/>
                <a:gd name="connsiteY5" fmla="*/ 0 h 1192441"/>
                <a:gd name="connsiteX6" fmla="*/ 1646841 w 1646846"/>
                <a:gd name="connsiteY6" fmla="*/ 240955 h 1192441"/>
                <a:gd name="connsiteX7" fmla="*/ 1646841 w 1646846"/>
                <a:gd name="connsiteY7" fmla="*/ 951487 h 1192441"/>
                <a:gd name="connsiteX8" fmla="*/ 1406835 w 1646846"/>
                <a:gd name="connsiteY8" fmla="*/ 1192442 h 1192441"/>
                <a:gd name="connsiteX9" fmla="*/ 240955 w 1646846"/>
                <a:gd name="connsiteY9" fmla="*/ 101505 h 1192441"/>
                <a:gd name="connsiteX10" fmla="*/ 101505 w 1646846"/>
                <a:gd name="connsiteY10" fmla="*/ 240955 h 1192441"/>
                <a:gd name="connsiteX11" fmla="*/ 101505 w 1646846"/>
                <a:gd name="connsiteY11" fmla="*/ 951487 h 1192441"/>
                <a:gd name="connsiteX12" fmla="*/ 240955 w 1646846"/>
                <a:gd name="connsiteY12" fmla="*/ 1090937 h 1192441"/>
                <a:gd name="connsiteX13" fmla="*/ 1405886 w 1646846"/>
                <a:gd name="connsiteY13" fmla="*/ 1090937 h 1192441"/>
                <a:gd name="connsiteX14" fmla="*/ 1545336 w 1646846"/>
                <a:gd name="connsiteY14" fmla="*/ 951487 h 1192441"/>
                <a:gd name="connsiteX15" fmla="*/ 1545336 w 1646846"/>
                <a:gd name="connsiteY15" fmla="*/ 240955 h 1192441"/>
                <a:gd name="connsiteX16" fmla="*/ 1405886 w 1646846"/>
                <a:gd name="connsiteY16" fmla="*/ 101505 h 1192441"/>
                <a:gd name="connsiteX17" fmla="*/ 240955 w 1646846"/>
                <a:gd name="connsiteY17" fmla="*/ 101505 h 119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46846" h="1192441">
                  <a:moveTo>
                    <a:pt x="1406835" y="1192442"/>
                  </a:moveTo>
                  <a:lnTo>
                    <a:pt x="240955" y="1192442"/>
                  </a:lnTo>
                  <a:cubicBezTo>
                    <a:pt x="108145" y="1192442"/>
                    <a:pt x="0" y="1084297"/>
                    <a:pt x="0" y="951487"/>
                  </a:cubicBezTo>
                  <a:lnTo>
                    <a:pt x="0" y="240955"/>
                  </a:lnTo>
                  <a:cubicBezTo>
                    <a:pt x="0" y="108145"/>
                    <a:pt x="108145" y="0"/>
                    <a:pt x="240955" y="0"/>
                  </a:cubicBezTo>
                  <a:lnTo>
                    <a:pt x="1405886" y="0"/>
                  </a:lnTo>
                  <a:cubicBezTo>
                    <a:pt x="1538696" y="0"/>
                    <a:pt x="1646841" y="108145"/>
                    <a:pt x="1646841" y="240955"/>
                  </a:cubicBezTo>
                  <a:lnTo>
                    <a:pt x="1646841" y="951487"/>
                  </a:lnTo>
                  <a:cubicBezTo>
                    <a:pt x="1647789" y="1084297"/>
                    <a:pt x="1539644" y="1192442"/>
                    <a:pt x="1406835" y="1192442"/>
                  </a:cubicBezTo>
                  <a:close/>
                  <a:moveTo>
                    <a:pt x="240955" y="101505"/>
                  </a:moveTo>
                  <a:cubicBezTo>
                    <a:pt x="164115" y="101505"/>
                    <a:pt x="101505" y="164115"/>
                    <a:pt x="101505" y="240955"/>
                  </a:cubicBezTo>
                  <a:lnTo>
                    <a:pt x="101505" y="951487"/>
                  </a:lnTo>
                  <a:cubicBezTo>
                    <a:pt x="101505" y="1028327"/>
                    <a:pt x="164115" y="1090937"/>
                    <a:pt x="240955" y="1090937"/>
                  </a:cubicBezTo>
                  <a:lnTo>
                    <a:pt x="1405886" y="1090937"/>
                  </a:lnTo>
                  <a:cubicBezTo>
                    <a:pt x="1482726" y="1090937"/>
                    <a:pt x="1545336" y="1028327"/>
                    <a:pt x="1545336" y="951487"/>
                  </a:cubicBezTo>
                  <a:lnTo>
                    <a:pt x="1545336" y="240955"/>
                  </a:lnTo>
                  <a:cubicBezTo>
                    <a:pt x="1545336" y="164115"/>
                    <a:pt x="1482726" y="101505"/>
                    <a:pt x="1405886" y="101505"/>
                  </a:cubicBezTo>
                  <a:lnTo>
                    <a:pt x="240955" y="101505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" name="Свободна форма: фигура 687">
              <a:extLst>
                <a:ext uri="{FF2B5EF4-FFF2-40B4-BE49-F238E27FC236}">
                  <a16:creationId xmlns:a16="http://schemas.microsoft.com/office/drawing/2014/main" id="{025D6929-4D45-482F-A740-C3C130A41045}"/>
                </a:ext>
              </a:extLst>
            </p:cNvPr>
            <p:cNvSpPr/>
            <p:nvPr/>
          </p:nvSpPr>
          <p:spPr>
            <a:xfrm>
              <a:off x="3580170" y="7005015"/>
              <a:ext cx="101504" cy="264670"/>
            </a:xfrm>
            <a:custGeom>
              <a:avLst/>
              <a:gdLst>
                <a:gd name="connsiteX0" fmla="*/ 0 w 101504"/>
                <a:gd name="connsiteY0" fmla="*/ 0 h 264670"/>
                <a:gd name="connsiteX1" fmla="*/ 101505 w 101504"/>
                <a:gd name="connsiteY1" fmla="*/ 0 h 264670"/>
                <a:gd name="connsiteX2" fmla="*/ 101505 w 101504"/>
                <a:gd name="connsiteY2" fmla="*/ 264671 h 264670"/>
                <a:gd name="connsiteX3" fmla="*/ 0 w 101504"/>
                <a:gd name="connsiteY3" fmla="*/ 264671 h 26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504" h="264670">
                  <a:moveTo>
                    <a:pt x="0" y="0"/>
                  </a:moveTo>
                  <a:lnTo>
                    <a:pt x="101505" y="0"/>
                  </a:lnTo>
                  <a:lnTo>
                    <a:pt x="101505" y="264671"/>
                  </a:lnTo>
                  <a:lnTo>
                    <a:pt x="0" y="264671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1" name="Свободна форма: фигура 688">
              <a:extLst>
                <a:ext uri="{FF2B5EF4-FFF2-40B4-BE49-F238E27FC236}">
                  <a16:creationId xmlns:a16="http://schemas.microsoft.com/office/drawing/2014/main" id="{E697DDC0-C034-4927-B937-88CAD1682E9A}"/>
                </a:ext>
              </a:extLst>
            </p:cNvPr>
            <p:cNvSpPr/>
            <p:nvPr/>
          </p:nvSpPr>
          <p:spPr>
            <a:xfrm>
              <a:off x="2585371" y="6819081"/>
              <a:ext cx="629246" cy="603572"/>
            </a:xfrm>
            <a:custGeom>
              <a:avLst/>
              <a:gdLst>
                <a:gd name="connsiteX0" fmla="*/ 464509 w 629246"/>
                <a:gd name="connsiteY0" fmla="*/ 603336 h 603572"/>
                <a:gd name="connsiteX1" fmla="*/ 422768 w 629246"/>
                <a:gd name="connsiteY1" fmla="*/ 590055 h 603572"/>
                <a:gd name="connsiteX2" fmla="*/ 313675 w 629246"/>
                <a:gd name="connsiteY2" fmla="*/ 510369 h 603572"/>
                <a:gd name="connsiteX3" fmla="*/ 204581 w 629246"/>
                <a:gd name="connsiteY3" fmla="*/ 590055 h 603572"/>
                <a:gd name="connsiteX4" fmla="*/ 122049 w 629246"/>
                <a:gd name="connsiteY4" fmla="*/ 590055 h 603572"/>
                <a:gd name="connsiteX5" fmla="*/ 96436 w 629246"/>
                <a:gd name="connsiteY5" fmla="*/ 511317 h 603572"/>
                <a:gd name="connsiteX6" fmla="*/ 138176 w 629246"/>
                <a:gd name="connsiteY6" fmla="*/ 383251 h 603572"/>
                <a:gd name="connsiteX7" fmla="*/ 29082 w 629246"/>
                <a:gd name="connsiteY7" fmla="*/ 303565 h 603572"/>
                <a:gd name="connsiteX8" fmla="*/ 3469 w 629246"/>
                <a:gd name="connsiteY8" fmla="*/ 224828 h 603572"/>
                <a:gd name="connsiteX9" fmla="*/ 70823 w 629246"/>
                <a:gd name="connsiteY9" fmla="*/ 176447 h 603572"/>
                <a:gd name="connsiteX10" fmla="*/ 205530 w 629246"/>
                <a:gd name="connsiteY10" fmla="*/ 176447 h 603572"/>
                <a:gd name="connsiteX11" fmla="*/ 247270 w 629246"/>
                <a:gd name="connsiteY11" fmla="*/ 48381 h 603572"/>
                <a:gd name="connsiteX12" fmla="*/ 314623 w 629246"/>
                <a:gd name="connsiteY12" fmla="*/ 0 h 603572"/>
                <a:gd name="connsiteX13" fmla="*/ 381977 w 629246"/>
                <a:gd name="connsiteY13" fmla="*/ 48381 h 603572"/>
                <a:gd name="connsiteX14" fmla="*/ 423717 w 629246"/>
                <a:gd name="connsiteY14" fmla="*/ 176447 h 603572"/>
                <a:gd name="connsiteX15" fmla="*/ 558424 w 629246"/>
                <a:gd name="connsiteY15" fmla="*/ 176447 h 603572"/>
                <a:gd name="connsiteX16" fmla="*/ 625778 w 629246"/>
                <a:gd name="connsiteY16" fmla="*/ 224828 h 603572"/>
                <a:gd name="connsiteX17" fmla="*/ 600164 w 629246"/>
                <a:gd name="connsiteY17" fmla="*/ 303565 h 603572"/>
                <a:gd name="connsiteX18" fmla="*/ 491070 w 629246"/>
                <a:gd name="connsiteY18" fmla="*/ 383251 h 603572"/>
                <a:gd name="connsiteX19" fmla="*/ 532811 w 629246"/>
                <a:gd name="connsiteY19" fmla="*/ 511317 h 603572"/>
                <a:gd name="connsiteX20" fmla="*/ 507197 w 629246"/>
                <a:gd name="connsiteY20" fmla="*/ 590055 h 603572"/>
                <a:gd name="connsiteX21" fmla="*/ 464509 w 629246"/>
                <a:gd name="connsiteY21" fmla="*/ 603336 h 603572"/>
                <a:gd name="connsiteX22" fmla="*/ 332648 w 629246"/>
                <a:gd name="connsiteY22" fmla="*/ 498036 h 603572"/>
                <a:gd name="connsiteX23" fmla="*/ 332648 w 629246"/>
                <a:gd name="connsiteY23" fmla="*/ 498036 h 603572"/>
                <a:gd name="connsiteX24" fmla="*/ 332648 w 629246"/>
                <a:gd name="connsiteY24" fmla="*/ 498036 h 603572"/>
                <a:gd name="connsiteX25" fmla="*/ 165687 w 629246"/>
                <a:gd name="connsiteY25" fmla="*/ 277003 h 603572"/>
                <a:gd name="connsiteX26" fmla="*/ 215965 w 629246"/>
                <a:gd name="connsiteY26" fmla="*/ 314000 h 603572"/>
                <a:gd name="connsiteX27" fmla="*/ 241578 w 629246"/>
                <a:gd name="connsiteY27" fmla="*/ 392737 h 603572"/>
                <a:gd name="connsiteX28" fmla="*/ 222605 w 629246"/>
                <a:gd name="connsiteY28" fmla="*/ 452502 h 603572"/>
                <a:gd name="connsiteX29" fmla="*/ 272883 w 629246"/>
                <a:gd name="connsiteY29" fmla="*/ 415505 h 603572"/>
                <a:gd name="connsiteX30" fmla="*/ 355415 w 629246"/>
                <a:gd name="connsiteY30" fmla="*/ 415505 h 603572"/>
                <a:gd name="connsiteX31" fmla="*/ 405693 w 629246"/>
                <a:gd name="connsiteY31" fmla="*/ 452502 h 603572"/>
                <a:gd name="connsiteX32" fmla="*/ 386720 w 629246"/>
                <a:gd name="connsiteY32" fmla="*/ 392737 h 603572"/>
                <a:gd name="connsiteX33" fmla="*/ 412333 w 629246"/>
                <a:gd name="connsiteY33" fmla="*/ 314000 h 603572"/>
                <a:gd name="connsiteX34" fmla="*/ 462611 w 629246"/>
                <a:gd name="connsiteY34" fmla="*/ 277003 h 603572"/>
                <a:gd name="connsiteX35" fmla="*/ 400001 w 629246"/>
                <a:gd name="connsiteY35" fmla="*/ 277003 h 603572"/>
                <a:gd name="connsiteX36" fmla="*/ 332648 w 629246"/>
                <a:gd name="connsiteY36" fmla="*/ 228622 h 603572"/>
                <a:gd name="connsiteX37" fmla="*/ 313675 w 629246"/>
                <a:gd name="connsiteY37" fmla="*/ 168858 h 603572"/>
                <a:gd name="connsiteX38" fmla="*/ 294702 w 629246"/>
                <a:gd name="connsiteY38" fmla="*/ 228622 h 603572"/>
                <a:gd name="connsiteX39" fmla="*/ 227348 w 629246"/>
                <a:gd name="connsiteY39" fmla="*/ 277003 h 603572"/>
                <a:gd name="connsiteX40" fmla="*/ 165687 w 629246"/>
                <a:gd name="connsiteY40" fmla="*/ 277003 h 603572"/>
                <a:gd name="connsiteX41" fmla="*/ 284267 w 629246"/>
                <a:gd name="connsiteY41" fmla="*/ 78737 h 603572"/>
                <a:gd name="connsiteX42" fmla="*/ 284267 w 629246"/>
                <a:gd name="connsiteY42" fmla="*/ 78737 h 603572"/>
                <a:gd name="connsiteX43" fmla="*/ 284267 w 629246"/>
                <a:gd name="connsiteY43" fmla="*/ 78737 h 60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29246" h="603572">
                  <a:moveTo>
                    <a:pt x="464509" y="603336"/>
                  </a:moveTo>
                  <a:cubicBezTo>
                    <a:pt x="450279" y="603336"/>
                    <a:pt x="435101" y="598592"/>
                    <a:pt x="422768" y="590055"/>
                  </a:cubicBezTo>
                  <a:lnTo>
                    <a:pt x="313675" y="510369"/>
                  </a:lnTo>
                  <a:lnTo>
                    <a:pt x="204581" y="590055"/>
                  </a:lnTo>
                  <a:cubicBezTo>
                    <a:pt x="179916" y="608079"/>
                    <a:pt x="146714" y="608079"/>
                    <a:pt x="122049" y="590055"/>
                  </a:cubicBezTo>
                  <a:cubicBezTo>
                    <a:pt x="97384" y="572030"/>
                    <a:pt x="86950" y="540725"/>
                    <a:pt x="96436" y="511317"/>
                  </a:cubicBezTo>
                  <a:lnTo>
                    <a:pt x="138176" y="383251"/>
                  </a:lnTo>
                  <a:lnTo>
                    <a:pt x="29082" y="303565"/>
                  </a:lnTo>
                  <a:cubicBezTo>
                    <a:pt x="4418" y="285541"/>
                    <a:pt x="-6017" y="254236"/>
                    <a:pt x="3469" y="224828"/>
                  </a:cubicBezTo>
                  <a:cubicBezTo>
                    <a:pt x="12955" y="195420"/>
                    <a:pt x="39518" y="176447"/>
                    <a:pt x="70823" y="176447"/>
                  </a:cubicBezTo>
                  <a:lnTo>
                    <a:pt x="205530" y="176447"/>
                  </a:lnTo>
                  <a:lnTo>
                    <a:pt x="247270" y="48381"/>
                  </a:lnTo>
                  <a:cubicBezTo>
                    <a:pt x="256756" y="18973"/>
                    <a:pt x="283318" y="0"/>
                    <a:pt x="314623" y="0"/>
                  </a:cubicBezTo>
                  <a:cubicBezTo>
                    <a:pt x="344980" y="0"/>
                    <a:pt x="372490" y="19921"/>
                    <a:pt x="381977" y="48381"/>
                  </a:cubicBezTo>
                  <a:lnTo>
                    <a:pt x="423717" y="176447"/>
                  </a:lnTo>
                  <a:lnTo>
                    <a:pt x="558424" y="176447"/>
                  </a:lnTo>
                  <a:cubicBezTo>
                    <a:pt x="588781" y="176447"/>
                    <a:pt x="616291" y="196369"/>
                    <a:pt x="625778" y="224828"/>
                  </a:cubicBezTo>
                  <a:cubicBezTo>
                    <a:pt x="635264" y="254236"/>
                    <a:pt x="624829" y="285541"/>
                    <a:pt x="600164" y="303565"/>
                  </a:cubicBezTo>
                  <a:lnTo>
                    <a:pt x="491070" y="383251"/>
                  </a:lnTo>
                  <a:lnTo>
                    <a:pt x="532811" y="511317"/>
                  </a:lnTo>
                  <a:cubicBezTo>
                    <a:pt x="542297" y="540725"/>
                    <a:pt x="531862" y="572030"/>
                    <a:pt x="507197" y="590055"/>
                  </a:cubicBezTo>
                  <a:cubicBezTo>
                    <a:pt x="493916" y="599541"/>
                    <a:pt x="479687" y="603336"/>
                    <a:pt x="464509" y="603336"/>
                  </a:cubicBezTo>
                  <a:close/>
                  <a:moveTo>
                    <a:pt x="332648" y="498036"/>
                  </a:moveTo>
                  <a:lnTo>
                    <a:pt x="332648" y="498036"/>
                  </a:lnTo>
                  <a:cubicBezTo>
                    <a:pt x="332648" y="498036"/>
                    <a:pt x="332648" y="498036"/>
                    <a:pt x="332648" y="498036"/>
                  </a:cubicBezTo>
                  <a:close/>
                  <a:moveTo>
                    <a:pt x="165687" y="277003"/>
                  </a:moveTo>
                  <a:lnTo>
                    <a:pt x="215965" y="314000"/>
                  </a:lnTo>
                  <a:cubicBezTo>
                    <a:pt x="240629" y="332024"/>
                    <a:pt x="251064" y="363329"/>
                    <a:pt x="241578" y="392737"/>
                  </a:cubicBezTo>
                  <a:lnTo>
                    <a:pt x="222605" y="452502"/>
                  </a:lnTo>
                  <a:lnTo>
                    <a:pt x="272883" y="415505"/>
                  </a:lnTo>
                  <a:cubicBezTo>
                    <a:pt x="297548" y="397481"/>
                    <a:pt x="330750" y="397481"/>
                    <a:pt x="355415" y="415505"/>
                  </a:cubicBezTo>
                  <a:lnTo>
                    <a:pt x="405693" y="452502"/>
                  </a:lnTo>
                  <a:lnTo>
                    <a:pt x="386720" y="392737"/>
                  </a:lnTo>
                  <a:cubicBezTo>
                    <a:pt x="377233" y="363329"/>
                    <a:pt x="387669" y="332024"/>
                    <a:pt x="412333" y="314000"/>
                  </a:cubicBezTo>
                  <a:lnTo>
                    <a:pt x="462611" y="277003"/>
                  </a:lnTo>
                  <a:lnTo>
                    <a:pt x="400001" y="277003"/>
                  </a:lnTo>
                  <a:cubicBezTo>
                    <a:pt x="369644" y="277003"/>
                    <a:pt x="342134" y="257082"/>
                    <a:pt x="332648" y="228622"/>
                  </a:cubicBezTo>
                  <a:lnTo>
                    <a:pt x="313675" y="168858"/>
                  </a:lnTo>
                  <a:lnTo>
                    <a:pt x="294702" y="228622"/>
                  </a:lnTo>
                  <a:cubicBezTo>
                    <a:pt x="285216" y="258030"/>
                    <a:pt x="258653" y="277003"/>
                    <a:pt x="227348" y="277003"/>
                  </a:cubicBezTo>
                  <a:lnTo>
                    <a:pt x="165687" y="277003"/>
                  </a:lnTo>
                  <a:close/>
                  <a:moveTo>
                    <a:pt x="284267" y="78737"/>
                  </a:moveTo>
                  <a:cubicBezTo>
                    <a:pt x="284267" y="78737"/>
                    <a:pt x="285216" y="78737"/>
                    <a:pt x="284267" y="78737"/>
                  </a:cubicBezTo>
                  <a:lnTo>
                    <a:pt x="284267" y="78737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2" name="Свободна форма: фигура 689">
              <a:extLst>
                <a:ext uri="{FF2B5EF4-FFF2-40B4-BE49-F238E27FC236}">
                  <a16:creationId xmlns:a16="http://schemas.microsoft.com/office/drawing/2014/main" id="{58FDEC2B-06C2-4478-8970-95D6E4B08A29}"/>
                </a:ext>
              </a:extLst>
            </p:cNvPr>
            <p:cNvSpPr/>
            <p:nvPr/>
          </p:nvSpPr>
          <p:spPr>
            <a:xfrm>
              <a:off x="3429336" y="6594254"/>
              <a:ext cx="101504" cy="1048248"/>
            </a:xfrm>
            <a:custGeom>
              <a:avLst/>
              <a:gdLst>
                <a:gd name="connsiteX0" fmla="*/ 0 w 101504"/>
                <a:gd name="connsiteY0" fmla="*/ 0 h 1048248"/>
                <a:gd name="connsiteX1" fmla="*/ 101505 w 101504"/>
                <a:gd name="connsiteY1" fmla="*/ 0 h 1048248"/>
                <a:gd name="connsiteX2" fmla="*/ 101505 w 101504"/>
                <a:gd name="connsiteY2" fmla="*/ 1048248 h 1048248"/>
                <a:gd name="connsiteX3" fmla="*/ 0 w 101504"/>
                <a:gd name="connsiteY3" fmla="*/ 1048248 h 104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504" h="1048248">
                  <a:moveTo>
                    <a:pt x="0" y="0"/>
                  </a:moveTo>
                  <a:lnTo>
                    <a:pt x="101505" y="0"/>
                  </a:lnTo>
                  <a:lnTo>
                    <a:pt x="101505" y="1048248"/>
                  </a:lnTo>
                  <a:lnTo>
                    <a:pt x="0" y="1048248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</p:grpSp>
      <p:grpSp>
        <p:nvGrpSpPr>
          <p:cNvPr id="13" name="Графика 1">
            <a:extLst>
              <a:ext uri="{FF2B5EF4-FFF2-40B4-BE49-F238E27FC236}">
                <a16:creationId xmlns:a16="http://schemas.microsoft.com/office/drawing/2014/main" id="{FB903B78-7FBC-4F9B-85BE-91678113E4E2}"/>
              </a:ext>
            </a:extLst>
          </p:cNvPr>
          <p:cNvGrpSpPr/>
          <p:nvPr/>
        </p:nvGrpSpPr>
        <p:grpSpPr>
          <a:xfrm>
            <a:off x="5449733" y="2487534"/>
            <a:ext cx="1292533" cy="783700"/>
            <a:chOff x="15028467" y="9298829"/>
            <a:chExt cx="2142783" cy="1337583"/>
          </a:xfrm>
          <a:solidFill>
            <a:schemeClr val="bg1"/>
          </a:solidFill>
        </p:grpSpPr>
        <p:sp>
          <p:nvSpPr>
            <p:cNvPr id="14" name="Свободна форма: фигура 732">
              <a:extLst>
                <a:ext uri="{FF2B5EF4-FFF2-40B4-BE49-F238E27FC236}">
                  <a16:creationId xmlns:a16="http://schemas.microsoft.com/office/drawing/2014/main" id="{6F09F126-30EB-4408-8D34-B3C3B118575C}"/>
                </a:ext>
              </a:extLst>
            </p:cNvPr>
            <p:cNvSpPr/>
            <p:nvPr/>
          </p:nvSpPr>
          <p:spPr>
            <a:xfrm>
              <a:off x="15387069" y="9298829"/>
              <a:ext cx="1455935" cy="1337583"/>
            </a:xfrm>
            <a:custGeom>
              <a:avLst/>
              <a:gdLst>
                <a:gd name="connsiteX0" fmla="*/ 924811 w 1455935"/>
                <a:gd name="connsiteY0" fmla="*/ 872750 h 1337583"/>
                <a:gd name="connsiteX1" fmla="*/ 1115488 w 1455935"/>
                <a:gd name="connsiteY1" fmla="*/ 387994 h 1337583"/>
                <a:gd name="connsiteX2" fmla="*/ 727493 w 1455935"/>
                <a:gd name="connsiteY2" fmla="*/ 0 h 1337583"/>
                <a:gd name="connsiteX3" fmla="*/ 339500 w 1455935"/>
                <a:gd name="connsiteY3" fmla="*/ 387994 h 1337583"/>
                <a:gd name="connsiteX4" fmla="*/ 530177 w 1455935"/>
                <a:gd name="connsiteY4" fmla="*/ 872750 h 1337583"/>
                <a:gd name="connsiteX5" fmla="*/ 834 w 1455935"/>
                <a:gd name="connsiteY5" fmla="*/ 1323354 h 1337583"/>
                <a:gd name="connsiteX6" fmla="*/ 10321 w 1455935"/>
                <a:gd name="connsiteY6" fmla="*/ 1337584 h 1337583"/>
                <a:gd name="connsiteX7" fmla="*/ 1445615 w 1455935"/>
                <a:gd name="connsiteY7" fmla="*/ 1337584 h 1337583"/>
                <a:gd name="connsiteX8" fmla="*/ 1455101 w 1455935"/>
                <a:gd name="connsiteY8" fmla="*/ 1323354 h 1337583"/>
                <a:gd name="connsiteX9" fmla="*/ 924811 w 1455935"/>
                <a:gd name="connsiteY9" fmla="*/ 872750 h 133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935" h="1337583">
                  <a:moveTo>
                    <a:pt x="924811" y="872750"/>
                  </a:moveTo>
                  <a:cubicBezTo>
                    <a:pt x="1038648" y="744683"/>
                    <a:pt x="1115488" y="530290"/>
                    <a:pt x="1115488" y="387994"/>
                  </a:cubicBezTo>
                  <a:cubicBezTo>
                    <a:pt x="1115488" y="173601"/>
                    <a:pt x="941887" y="0"/>
                    <a:pt x="727493" y="0"/>
                  </a:cubicBezTo>
                  <a:cubicBezTo>
                    <a:pt x="513101" y="0"/>
                    <a:pt x="339500" y="173601"/>
                    <a:pt x="339500" y="387994"/>
                  </a:cubicBezTo>
                  <a:cubicBezTo>
                    <a:pt x="339500" y="530290"/>
                    <a:pt x="416340" y="744683"/>
                    <a:pt x="530177" y="872750"/>
                  </a:cubicBezTo>
                  <a:cubicBezTo>
                    <a:pt x="292068" y="933463"/>
                    <a:pt x="97597" y="1101372"/>
                    <a:pt x="834" y="1323354"/>
                  </a:cubicBezTo>
                  <a:cubicBezTo>
                    <a:pt x="-2011" y="1329994"/>
                    <a:pt x="2732" y="1337584"/>
                    <a:pt x="10321" y="1337584"/>
                  </a:cubicBezTo>
                  <a:lnTo>
                    <a:pt x="1445615" y="1337584"/>
                  </a:lnTo>
                  <a:cubicBezTo>
                    <a:pt x="1453203" y="1337584"/>
                    <a:pt x="1457947" y="1329994"/>
                    <a:pt x="1455101" y="1323354"/>
                  </a:cubicBezTo>
                  <a:cubicBezTo>
                    <a:pt x="1357391" y="1102321"/>
                    <a:pt x="1162920" y="934411"/>
                    <a:pt x="924811" y="872750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5" name="Свободна форма: фигура 733">
              <a:extLst>
                <a:ext uri="{FF2B5EF4-FFF2-40B4-BE49-F238E27FC236}">
                  <a16:creationId xmlns:a16="http://schemas.microsoft.com/office/drawing/2014/main" id="{8F651C92-C05E-485C-99B9-F962B934B3DB}"/>
                </a:ext>
              </a:extLst>
            </p:cNvPr>
            <p:cNvSpPr/>
            <p:nvPr/>
          </p:nvSpPr>
          <p:spPr>
            <a:xfrm>
              <a:off x="16443741" y="9392744"/>
              <a:ext cx="727509" cy="1097577"/>
            </a:xfrm>
            <a:custGeom>
              <a:avLst/>
              <a:gdLst>
                <a:gd name="connsiteX0" fmla="*/ 726659 w 727509"/>
                <a:gd name="connsiteY0" fmla="*/ 1085245 h 1097577"/>
                <a:gd name="connsiteX1" fmla="*/ 292181 w 727509"/>
                <a:gd name="connsiteY1" fmla="*/ 716224 h 1097577"/>
                <a:gd name="connsiteX2" fmla="*/ 448706 w 727509"/>
                <a:gd name="connsiteY2" fmla="*/ 318743 h 1097577"/>
                <a:gd name="connsiteX3" fmla="*/ 129963 w 727509"/>
                <a:gd name="connsiteY3" fmla="*/ 0 h 1097577"/>
                <a:gd name="connsiteX4" fmla="*/ 44586 w 727509"/>
                <a:gd name="connsiteY4" fmla="*/ 12332 h 1097577"/>
                <a:gd name="connsiteX5" fmla="*/ 140398 w 727509"/>
                <a:gd name="connsiteY5" fmla="*/ 295027 h 1097577"/>
                <a:gd name="connsiteX6" fmla="*/ 0 w 727509"/>
                <a:gd name="connsiteY6" fmla="*/ 738043 h 1097577"/>
                <a:gd name="connsiteX7" fmla="*/ 420247 w 727509"/>
                <a:gd name="connsiteY7" fmla="*/ 1097578 h 1097577"/>
                <a:gd name="connsiteX8" fmla="*/ 719069 w 727509"/>
                <a:gd name="connsiteY8" fmla="*/ 1097578 h 1097577"/>
                <a:gd name="connsiteX9" fmla="*/ 726659 w 727509"/>
                <a:gd name="connsiteY9" fmla="*/ 1085245 h 10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7509" h="1097577">
                  <a:moveTo>
                    <a:pt x="726659" y="1085245"/>
                  </a:moveTo>
                  <a:cubicBezTo>
                    <a:pt x="646973" y="904055"/>
                    <a:pt x="487602" y="765553"/>
                    <a:pt x="292181" y="716224"/>
                  </a:cubicBezTo>
                  <a:cubicBezTo>
                    <a:pt x="386096" y="610925"/>
                    <a:pt x="448706" y="435426"/>
                    <a:pt x="448706" y="318743"/>
                  </a:cubicBezTo>
                  <a:cubicBezTo>
                    <a:pt x="448706" y="143245"/>
                    <a:pt x="306410" y="0"/>
                    <a:pt x="129963" y="0"/>
                  </a:cubicBezTo>
                  <a:cubicBezTo>
                    <a:pt x="100556" y="0"/>
                    <a:pt x="72096" y="4743"/>
                    <a:pt x="44586" y="12332"/>
                  </a:cubicBezTo>
                  <a:cubicBezTo>
                    <a:pt x="104351" y="91070"/>
                    <a:pt x="140398" y="188779"/>
                    <a:pt x="140398" y="295027"/>
                  </a:cubicBezTo>
                  <a:cubicBezTo>
                    <a:pt x="140398" y="430683"/>
                    <a:pt x="83480" y="604284"/>
                    <a:pt x="0" y="738043"/>
                  </a:cubicBezTo>
                  <a:cubicBezTo>
                    <a:pt x="174550" y="809191"/>
                    <a:pt x="322538" y="936309"/>
                    <a:pt x="420247" y="1097578"/>
                  </a:cubicBezTo>
                  <a:lnTo>
                    <a:pt x="719069" y="1097578"/>
                  </a:lnTo>
                  <a:cubicBezTo>
                    <a:pt x="724762" y="1096629"/>
                    <a:pt x="729505" y="1089988"/>
                    <a:pt x="726659" y="1085245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6" name="Свободна форма: фигура 734">
              <a:extLst>
                <a:ext uri="{FF2B5EF4-FFF2-40B4-BE49-F238E27FC236}">
                  <a16:creationId xmlns:a16="http://schemas.microsoft.com/office/drawing/2014/main" id="{17B9BF37-766E-4543-8C58-3C69CA9A7D22}"/>
                </a:ext>
              </a:extLst>
            </p:cNvPr>
            <p:cNvSpPr/>
            <p:nvPr/>
          </p:nvSpPr>
          <p:spPr>
            <a:xfrm>
              <a:off x="15028467" y="9392744"/>
              <a:ext cx="756917" cy="1096628"/>
            </a:xfrm>
            <a:custGeom>
              <a:avLst/>
              <a:gdLst>
                <a:gd name="connsiteX0" fmla="*/ 756917 w 756917"/>
                <a:gd name="connsiteY0" fmla="*/ 737094 h 1096628"/>
                <a:gd name="connsiteX1" fmla="*/ 616518 w 756917"/>
                <a:gd name="connsiteY1" fmla="*/ 294079 h 1096628"/>
                <a:gd name="connsiteX2" fmla="*/ 706639 w 756917"/>
                <a:gd name="connsiteY2" fmla="*/ 18973 h 1096628"/>
                <a:gd name="connsiteX3" fmla="*/ 597545 w 756917"/>
                <a:gd name="connsiteY3" fmla="*/ 0 h 1096628"/>
                <a:gd name="connsiteX4" fmla="*/ 278802 w 756917"/>
                <a:gd name="connsiteY4" fmla="*/ 318743 h 1096628"/>
                <a:gd name="connsiteX5" fmla="*/ 435328 w 756917"/>
                <a:gd name="connsiteY5" fmla="*/ 716224 h 1096628"/>
                <a:gd name="connsiteX6" fmla="*/ 851 w 756917"/>
                <a:gd name="connsiteY6" fmla="*/ 1085245 h 1096628"/>
                <a:gd name="connsiteX7" fmla="*/ 8439 w 756917"/>
                <a:gd name="connsiteY7" fmla="*/ 1096629 h 1096628"/>
                <a:gd name="connsiteX8" fmla="*/ 335720 w 756917"/>
                <a:gd name="connsiteY8" fmla="*/ 1096629 h 1096628"/>
                <a:gd name="connsiteX9" fmla="*/ 756917 w 756917"/>
                <a:gd name="connsiteY9" fmla="*/ 737094 h 109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917" h="1096628">
                  <a:moveTo>
                    <a:pt x="756917" y="737094"/>
                  </a:moveTo>
                  <a:cubicBezTo>
                    <a:pt x="673436" y="603336"/>
                    <a:pt x="616518" y="430683"/>
                    <a:pt x="616518" y="294079"/>
                  </a:cubicBezTo>
                  <a:cubicBezTo>
                    <a:pt x="616518" y="190677"/>
                    <a:pt x="650670" y="95813"/>
                    <a:pt x="706639" y="18973"/>
                  </a:cubicBezTo>
                  <a:cubicBezTo>
                    <a:pt x="672488" y="6641"/>
                    <a:pt x="636440" y="0"/>
                    <a:pt x="597545" y="0"/>
                  </a:cubicBezTo>
                  <a:cubicBezTo>
                    <a:pt x="422047" y="0"/>
                    <a:pt x="278802" y="142296"/>
                    <a:pt x="278802" y="318743"/>
                  </a:cubicBezTo>
                  <a:cubicBezTo>
                    <a:pt x="278802" y="435426"/>
                    <a:pt x="341412" y="610925"/>
                    <a:pt x="435328" y="716224"/>
                  </a:cubicBezTo>
                  <a:cubicBezTo>
                    <a:pt x="239908" y="766502"/>
                    <a:pt x="80536" y="904055"/>
                    <a:pt x="851" y="1085245"/>
                  </a:cubicBezTo>
                  <a:cubicBezTo>
                    <a:pt x="-1995" y="1090937"/>
                    <a:pt x="2748" y="1096629"/>
                    <a:pt x="8439" y="1096629"/>
                  </a:cubicBezTo>
                  <a:lnTo>
                    <a:pt x="335720" y="1096629"/>
                  </a:lnTo>
                  <a:cubicBezTo>
                    <a:pt x="434379" y="935360"/>
                    <a:pt x="582367" y="808242"/>
                    <a:pt x="756917" y="737094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</p:grpSp>
      <p:grpSp>
        <p:nvGrpSpPr>
          <p:cNvPr id="17" name="Графика 1">
            <a:extLst>
              <a:ext uri="{FF2B5EF4-FFF2-40B4-BE49-F238E27FC236}">
                <a16:creationId xmlns:a16="http://schemas.microsoft.com/office/drawing/2014/main" id="{D95A023C-9E5E-424B-995D-5A213DACDF3B}"/>
              </a:ext>
            </a:extLst>
          </p:cNvPr>
          <p:cNvGrpSpPr/>
          <p:nvPr/>
        </p:nvGrpSpPr>
        <p:grpSpPr>
          <a:xfrm>
            <a:off x="9459706" y="2542560"/>
            <a:ext cx="1238579" cy="728674"/>
            <a:chOff x="0" y="9194478"/>
            <a:chExt cx="1430550" cy="1547233"/>
          </a:xfrm>
          <a:solidFill>
            <a:schemeClr val="bg1"/>
          </a:solidFill>
        </p:grpSpPr>
        <p:sp>
          <p:nvSpPr>
            <p:cNvPr id="18" name="Свободна форма: фигура 721">
              <a:extLst>
                <a:ext uri="{FF2B5EF4-FFF2-40B4-BE49-F238E27FC236}">
                  <a16:creationId xmlns:a16="http://schemas.microsoft.com/office/drawing/2014/main" id="{763C0D94-5580-43DA-BA50-2A116D45A4A5}"/>
                </a:ext>
              </a:extLst>
            </p:cNvPr>
            <p:cNvSpPr/>
            <p:nvPr/>
          </p:nvSpPr>
          <p:spPr>
            <a:xfrm>
              <a:off x="109093" y="10161143"/>
              <a:ext cx="260876" cy="580568"/>
            </a:xfrm>
            <a:custGeom>
              <a:avLst/>
              <a:gdLst>
                <a:gd name="connsiteX0" fmla="*/ 182139 w 260876"/>
                <a:gd name="connsiteY0" fmla="*/ 580568 h 580568"/>
                <a:gd name="connsiteX1" fmla="*/ 78737 w 260876"/>
                <a:gd name="connsiteY1" fmla="*/ 580568 h 580568"/>
                <a:gd name="connsiteX2" fmla="*/ 0 w 260876"/>
                <a:gd name="connsiteY2" fmla="*/ 501831 h 580568"/>
                <a:gd name="connsiteX3" fmla="*/ 0 w 260876"/>
                <a:gd name="connsiteY3" fmla="*/ 78737 h 580568"/>
                <a:gd name="connsiteX4" fmla="*/ 78737 w 260876"/>
                <a:gd name="connsiteY4" fmla="*/ 0 h 580568"/>
                <a:gd name="connsiteX5" fmla="*/ 182139 w 260876"/>
                <a:gd name="connsiteY5" fmla="*/ 0 h 580568"/>
                <a:gd name="connsiteX6" fmla="*/ 260876 w 260876"/>
                <a:gd name="connsiteY6" fmla="*/ 78737 h 580568"/>
                <a:gd name="connsiteX7" fmla="*/ 260876 w 260876"/>
                <a:gd name="connsiteY7" fmla="*/ 501831 h 580568"/>
                <a:gd name="connsiteX8" fmla="*/ 182139 w 260876"/>
                <a:gd name="connsiteY8" fmla="*/ 580568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76" h="580568">
                  <a:moveTo>
                    <a:pt x="182139" y="580568"/>
                  </a:moveTo>
                  <a:lnTo>
                    <a:pt x="78737" y="580568"/>
                  </a:lnTo>
                  <a:cubicBezTo>
                    <a:pt x="35100" y="580568"/>
                    <a:pt x="0" y="545469"/>
                    <a:pt x="0" y="501831"/>
                  </a:cubicBezTo>
                  <a:lnTo>
                    <a:pt x="0" y="78737"/>
                  </a:lnTo>
                  <a:cubicBezTo>
                    <a:pt x="0" y="35100"/>
                    <a:pt x="35100" y="0"/>
                    <a:pt x="78737" y="0"/>
                  </a:cubicBezTo>
                  <a:lnTo>
                    <a:pt x="182139" y="0"/>
                  </a:lnTo>
                  <a:cubicBezTo>
                    <a:pt x="225777" y="0"/>
                    <a:pt x="260876" y="35100"/>
                    <a:pt x="260876" y="78737"/>
                  </a:cubicBezTo>
                  <a:lnTo>
                    <a:pt x="260876" y="501831"/>
                  </a:lnTo>
                  <a:cubicBezTo>
                    <a:pt x="260876" y="544520"/>
                    <a:pt x="225777" y="580568"/>
                    <a:pt x="182139" y="580568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9" name="Свободна форма: фигура 722">
              <a:extLst>
                <a:ext uri="{FF2B5EF4-FFF2-40B4-BE49-F238E27FC236}">
                  <a16:creationId xmlns:a16="http://schemas.microsoft.com/office/drawing/2014/main" id="{BE54FEB6-7114-45FC-8CB9-12C2A3FE93D5}"/>
                </a:ext>
              </a:extLst>
            </p:cNvPr>
            <p:cNvSpPr/>
            <p:nvPr/>
          </p:nvSpPr>
          <p:spPr>
            <a:xfrm>
              <a:off x="560646" y="9845246"/>
              <a:ext cx="260876" cy="896465"/>
            </a:xfrm>
            <a:custGeom>
              <a:avLst/>
              <a:gdLst>
                <a:gd name="connsiteX0" fmla="*/ 182139 w 260876"/>
                <a:gd name="connsiteY0" fmla="*/ 896466 h 896465"/>
                <a:gd name="connsiteX1" fmla="*/ 78737 w 260876"/>
                <a:gd name="connsiteY1" fmla="*/ 896466 h 896465"/>
                <a:gd name="connsiteX2" fmla="*/ 0 w 260876"/>
                <a:gd name="connsiteY2" fmla="*/ 817728 h 896465"/>
                <a:gd name="connsiteX3" fmla="*/ 0 w 260876"/>
                <a:gd name="connsiteY3" fmla="*/ 78737 h 896465"/>
                <a:gd name="connsiteX4" fmla="*/ 78737 w 260876"/>
                <a:gd name="connsiteY4" fmla="*/ 0 h 896465"/>
                <a:gd name="connsiteX5" fmla="*/ 182139 w 260876"/>
                <a:gd name="connsiteY5" fmla="*/ 0 h 896465"/>
                <a:gd name="connsiteX6" fmla="*/ 260876 w 260876"/>
                <a:gd name="connsiteY6" fmla="*/ 78737 h 896465"/>
                <a:gd name="connsiteX7" fmla="*/ 260876 w 260876"/>
                <a:gd name="connsiteY7" fmla="*/ 817728 h 896465"/>
                <a:gd name="connsiteX8" fmla="*/ 182139 w 260876"/>
                <a:gd name="connsiteY8" fmla="*/ 896466 h 89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76" h="896465">
                  <a:moveTo>
                    <a:pt x="182139" y="896466"/>
                  </a:moveTo>
                  <a:lnTo>
                    <a:pt x="78737" y="896466"/>
                  </a:lnTo>
                  <a:cubicBezTo>
                    <a:pt x="35100" y="896466"/>
                    <a:pt x="0" y="861366"/>
                    <a:pt x="0" y="817728"/>
                  </a:cubicBezTo>
                  <a:lnTo>
                    <a:pt x="0" y="78737"/>
                  </a:lnTo>
                  <a:cubicBezTo>
                    <a:pt x="0" y="35100"/>
                    <a:pt x="35100" y="0"/>
                    <a:pt x="78737" y="0"/>
                  </a:cubicBezTo>
                  <a:lnTo>
                    <a:pt x="182139" y="0"/>
                  </a:lnTo>
                  <a:cubicBezTo>
                    <a:pt x="225777" y="0"/>
                    <a:pt x="260876" y="35100"/>
                    <a:pt x="260876" y="78737"/>
                  </a:cubicBezTo>
                  <a:lnTo>
                    <a:pt x="260876" y="817728"/>
                  </a:lnTo>
                  <a:cubicBezTo>
                    <a:pt x="260876" y="860417"/>
                    <a:pt x="225777" y="896466"/>
                    <a:pt x="182139" y="896466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 dirty="0"/>
            </a:p>
          </p:txBody>
        </p:sp>
        <p:sp>
          <p:nvSpPr>
            <p:cNvPr id="20" name="Свободна форма: фигура 723">
              <a:extLst>
                <a:ext uri="{FF2B5EF4-FFF2-40B4-BE49-F238E27FC236}">
                  <a16:creationId xmlns:a16="http://schemas.microsoft.com/office/drawing/2014/main" id="{EFE7BC00-8068-464A-A54B-FB030557A8BA}"/>
                </a:ext>
              </a:extLst>
            </p:cNvPr>
            <p:cNvSpPr/>
            <p:nvPr/>
          </p:nvSpPr>
          <p:spPr>
            <a:xfrm>
              <a:off x="1039710" y="9626110"/>
              <a:ext cx="260876" cy="1115601"/>
            </a:xfrm>
            <a:custGeom>
              <a:avLst/>
              <a:gdLst>
                <a:gd name="connsiteX0" fmla="*/ 182139 w 260876"/>
                <a:gd name="connsiteY0" fmla="*/ 1115602 h 1115601"/>
                <a:gd name="connsiteX1" fmla="*/ 78737 w 260876"/>
                <a:gd name="connsiteY1" fmla="*/ 1115602 h 1115601"/>
                <a:gd name="connsiteX2" fmla="*/ 0 w 260876"/>
                <a:gd name="connsiteY2" fmla="*/ 1036864 h 1115601"/>
                <a:gd name="connsiteX3" fmla="*/ 0 w 260876"/>
                <a:gd name="connsiteY3" fmla="*/ 78737 h 1115601"/>
                <a:gd name="connsiteX4" fmla="*/ 78737 w 260876"/>
                <a:gd name="connsiteY4" fmla="*/ 0 h 1115601"/>
                <a:gd name="connsiteX5" fmla="*/ 182139 w 260876"/>
                <a:gd name="connsiteY5" fmla="*/ 0 h 1115601"/>
                <a:gd name="connsiteX6" fmla="*/ 260876 w 260876"/>
                <a:gd name="connsiteY6" fmla="*/ 78737 h 1115601"/>
                <a:gd name="connsiteX7" fmla="*/ 260876 w 260876"/>
                <a:gd name="connsiteY7" fmla="*/ 1036864 h 1115601"/>
                <a:gd name="connsiteX8" fmla="*/ 182139 w 260876"/>
                <a:gd name="connsiteY8" fmla="*/ 1115602 h 111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76" h="1115601">
                  <a:moveTo>
                    <a:pt x="182139" y="1115602"/>
                  </a:moveTo>
                  <a:lnTo>
                    <a:pt x="78737" y="1115602"/>
                  </a:lnTo>
                  <a:cubicBezTo>
                    <a:pt x="35100" y="1115602"/>
                    <a:pt x="0" y="1080502"/>
                    <a:pt x="0" y="1036864"/>
                  </a:cubicBezTo>
                  <a:lnTo>
                    <a:pt x="0" y="78737"/>
                  </a:lnTo>
                  <a:cubicBezTo>
                    <a:pt x="0" y="35100"/>
                    <a:pt x="35100" y="0"/>
                    <a:pt x="78737" y="0"/>
                  </a:cubicBezTo>
                  <a:lnTo>
                    <a:pt x="182139" y="0"/>
                  </a:lnTo>
                  <a:cubicBezTo>
                    <a:pt x="225776" y="0"/>
                    <a:pt x="260876" y="35100"/>
                    <a:pt x="260876" y="78737"/>
                  </a:cubicBezTo>
                  <a:lnTo>
                    <a:pt x="260876" y="1036864"/>
                  </a:lnTo>
                  <a:cubicBezTo>
                    <a:pt x="260876" y="1079553"/>
                    <a:pt x="225776" y="1115602"/>
                    <a:pt x="182139" y="1115602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21" name="Свободна форма: фигура 724">
              <a:extLst>
                <a:ext uri="{FF2B5EF4-FFF2-40B4-BE49-F238E27FC236}">
                  <a16:creationId xmlns:a16="http://schemas.microsoft.com/office/drawing/2014/main" id="{26C1BA41-B6DC-43F3-94B0-537B27B13213}"/>
                </a:ext>
              </a:extLst>
            </p:cNvPr>
            <p:cNvSpPr/>
            <p:nvPr/>
          </p:nvSpPr>
          <p:spPr>
            <a:xfrm>
              <a:off x="0" y="9194478"/>
              <a:ext cx="1430550" cy="909746"/>
            </a:xfrm>
            <a:custGeom>
              <a:avLst/>
              <a:gdLst>
                <a:gd name="connsiteX0" fmla="*/ 1430551 w 1430550"/>
                <a:gd name="connsiteY0" fmla="*/ 163166 h 909746"/>
                <a:gd name="connsiteX1" fmla="*/ 1267384 w 1430550"/>
                <a:gd name="connsiteY1" fmla="*/ 0 h 909746"/>
                <a:gd name="connsiteX2" fmla="*/ 1267384 w 1430550"/>
                <a:gd name="connsiteY2" fmla="*/ 116683 h 909746"/>
                <a:gd name="connsiteX3" fmla="*/ 0 w 1430550"/>
                <a:gd name="connsiteY3" fmla="*/ 884133 h 909746"/>
                <a:gd name="connsiteX4" fmla="*/ 79686 w 1430550"/>
                <a:gd name="connsiteY4" fmla="*/ 909747 h 909746"/>
                <a:gd name="connsiteX5" fmla="*/ 1267384 w 1430550"/>
                <a:gd name="connsiteY5" fmla="*/ 200163 h 909746"/>
                <a:gd name="connsiteX6" fmla="*/ 1267384 w 1430550"/>
                <a:gd name="connsiteY6" fmla="*/ 326332 h 909746"/>
                <a:gd name="connsiteX7" fmla="*/ 1430551 w 1430550"/>
                <a:gd name="connsiteY7" fmla="*/ 163166 h 90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50" h="909746">
                  <a:moveTo>
                    <a:pt x="1430551" y="163166"/>
                  </a:moveTo>
                  <a:lnTo>
                    <a:pt x="1267384" y="0"/>
                  </a:lnTo>
                  <a:lnTo>
                    <a:pt x="1267384" y="116683"/>
                  </a:lnTo>
                  <a:cubicBezTo>
                    <a:pt x="290284" y="35100"/>
                    <a:pt x="2846" y="875595"/>
                    <a:pt x="0" y="884133"/>
                  </a:cubicBezTo>
                  <a:lnTo>
                    <a:pt x="79686" y="909747"/>
                  </a:lnTo>
                  <a:cubicBezTo>
                    <a:pt x="90121" y="877493"/>
                    <a:pt x="352894" y="118580"/>
                    <a:pt x="1267384" y="200163"/>
                  </a:cubicBezTo>
                  <a:lnTo>
                    <a:pt x="1267384" y="326332"/>
                  </a:lnTo>
                  <a:lnTo>
                    <a:pt x="1430551" y="163166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A5166B-6FAC-48B4-82E2-2DCFC4D31C5D}"/>
              </a:ext>
            </a:extLst>
          </p:cNvPr>
          <p:cNvSpPr txBox="1"/>
          <p:nvPr/>
        </p:nvSpPr>
        <p:spPr>
          <a:xfrm>
            <a:off x="1055386" y="3642313"/>
            <a:ext cx="271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Present and explain your 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0B9C4-73B7-45A1-BE22-82A3DCC2A8CD}"/>
              </a:ext>
            </a:extLst>
          </p:cNvPr>
          <p:cNvSpPr txBox="1"/>
          <p:nvPr/>
        </p:nvSpPr>
        <p:spPr>
          <a:xfrm>
            <a:off x="4944708" y="3642312"/>
            <a:ext cx="271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Present and explain your 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74F51D-3C8E-4595-8789-891F3CAA81F5}"/>
              </a:ext>
            </a:extLst>
          </p:cNvPr>
          <p:cNvSpPr txBox="1"/>
          <p:nvPr/>
        </p:nvSpPr>
        <p:spPr>
          <a:xfrm>
            <a:off x="8695036" y="3642311"/>
            <a:ext cx="271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Present and explain your solution</a:t>
            </a:r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 contrast="-24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1037F8-4D2F-4A2B-9989-A9D046C1D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48722"/>
              </p:ext>
            </p:extLst>
          </p:nvPr>
        </p:nvGraphicFramePr>
        <p:xfrm>
          <a:off x="1402929" y="953040"/>
          <a:ext cx="9386142" cy="568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461B5B3B-8C4C-4AA0-9D3A-3EF6F6A0BFD3}"/>
              </a:ext>
            </a:extLst>
          </p:cNvPr>
          <p:cNvSpPr txBox="1">
            <a:spLocks/>
          </p:cNvSpPr>
          <p:nvPr/>
        </p:nvSpPr>
        <p:spPr>
          <a:xfrm>
            <a:off x="-705456" y="655363"/>
            <a:ext cx="4275138" cy="83099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Service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3BC176-9A85-4A29-9245-146F3D790A04}"/>
              </a:ext>
            </a:extLst>
          </p:cNvPr>
          <p:cNvCxnSpPr>
            <a:cxnSpLocks/>
          </p:cNvCxnSpPr>
          <p:nvPr/>
        </p:nvCxnSpPr>
        <p:spPr>
          <a:xfrm>
            <a:off x="852464" y="1368349"/>
            <a:ext cx="1159297" cy="0"/>
          </a:xfrm>
          <a:prstGeom prst="line">
            <a:avLst/>
          </a:prstGeom>
          <a:ln w="952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EDAF89-0ECD-416A-93E5-A300FF0B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6" y="694772"/>
            <a:ext cx="2835896" cy="700115"/>
          </a:xfrm>
        </p:spPr>
        <p:txBody>
          <a:bodyPr/>
          <a:lstStyle/>
          <a:p>
            <a:r>
              <a:rPr lang="en-US" sz="2800" dirty="0"/>
              <a:t>Business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699DD3-7F72-4C72-A73A-BCFB00B9DEDF}"/>
              </a:ext>
            </a:extLst>
          </p:cNvPr>
          <p:cNvCxnSpPr>
            <a:cxnSpLocks/>
          </p:cNvCxnSpPr>
          <p:nvPr/>
        </p:nvCxnSpPr>
        <p:spPr>
          <a:xfrm>
            <a:off x="858129" y="1394887"/>
            <a:ext cx="2377440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2F74C7-E6D0-410C-99F4-AFFDBFEE8539}"/>
              </a:ext>
            </a:extLst>
          </p:cNvPr>
          <p:cNvSpPr txBox="1"/>
          <p:nvPr/>
        </p:nvSpPr>
        <p:spPr>
          <a:xfrm>
            <a:off x="828454" y="1578750"/>
            <a:ext cx="10155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 get 5% on each transaction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0ADEE2-8176-477E-BF19-A9B95D886187}"/>
              </a:ext>
            </a:extLst>
          </p:cNvPr>
          <p:cNvSpPr/>
          <p:nvPr/>
        </p:nvSpPr>
        <p:spPr>
          <a:xfrm>
            <a:off x="131299" y="2094259"/>
            <a:ext cx="11929402" cy="45475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9DF7F5-138D-4507-8EF6-F5A60C1BD86D}"/>
              </a:ext>
            </a:extLst>
          </p:cNvPr>
          <p:cNvSpPr/>
          <p:nvPr/>
        </p:nvSpPr>
        <p:spPr>
          <a:xfrm>
            <a:off x="131299" y="4839285"/>
            <a:ext cx="11929402" cy="18710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9E9C10-808A-49D8-8887-5BF123DDBB5D}"/>
              </a:ext>
            </a:extLst>
          </p:cNvPr>
          <p:cNvSpPr/>
          <p:nvPr/>
        </p:nvSpPr>
        <p:spPr>
          <a:xfrm>
            <a:off x="131299" y="2162722"/>
            <a:ext cx="3807655" cy="45475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49FA0A-6370-41A9-8495-3AE328828A3E}"/>
              </a:ext>
            </a:extLst>
          </p:cNvPr>
          <p:cNvSpPr/>
          <p:nvPr/>
        </p:nvSpPr>
        <p:spPr>
          <a:xfrm>
            <a:off x="3938954" y="2162722"/>
            <a:ext cx="4107766" cy="45475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Графика 1">
            <a:extLst>
              <a:ext uri="{FF2B5EF4-FFF2-40B4-BE49-F238E27FC236}">
                <a16:creationId xmlns:a16="http://schemas.microsoft.com/office/drawing/2014/main" id="{64EA0296-6972-4534-BDF3-0A86313B6778}"/>
              </a:ext>
            </a:extLst>
          </p:cNvPr>
          <p:cNvGrpSpPr/>
          <p:nvPr/>
        </p:nvGrpSpPr>
        <p:grpSpPr>
          <a:xfrm>
            <a:off x="1570099" y="2746695"/>
            <a:ext cx="776826" cy="995312"/>
            <a:chOff x="221981" y="6420652"/>
            <a:chExt cx="924924" cy="1439088"/>
          </a:xfrm>
          <a:solidFill>
            <a:schemeClr val="bg1"/>
          </a:solidFill>
        </p:grpSpPr>
        <p:sp>
          <p:nvSpPr>
            <p:cNvPr id="32" name="Свободна форма: фигура 697">
              <a:extLst>
                <a:ext uri="{FF2B5EF4-FFF2-40B4-BE49-F238E27FC236}">
                  <a16:creationId xmlns:a16="http://schemas.microsoft.com/office/drawing/2014/main" id="{5146E2F5-4EE1-4B28-96B4-034795EC246D}"/>
                </a:ext>
              </a:extLst>
            </p:cNvPr>
            <p:cNvSpPr/>
            <p:nvPr/>
          </p:nvSpPr>
          <p:spPr>
            <a:xfrm>
              <a:off x="221981" y="6420652"/>
              <a:ext cx="924924" cy="1439088"/>
            </a:xfrm>
            <a:custGeom>
              <a:avLst/>
              <a:gdLst>
                <a:gd name="connsiteX0" fmla="*/ 673535 w 924924"/>
                <a:gd name="connsiteY0" fmla="*/ 1439088 h 1439088"/>
                <a:gd name="connsiteX1" fmla="*/ 251390 w 924924"/>
                <a:gd name="connsiteY1" fmla="*/ 1439088 h 1439088"/>
                <a:gd name="connsiteX2" fmla="*/ 0 w 924924"/>
                <a:gd name="connsiteY2" fmla="*/ 1187698 h 1439088"/>
                <a:gd name="connsiteX3" fmla="*/ 0 w 924924"/>
                <a:gd name="connsiteY3" fmla="*/ 251390 h 1439088"/>
                <a:gd name="connsiteX4" fmla="*/ 251390 w 924924"/>
                <a:gd name="connsiteY4" fmla="*/ 0 h 1439088"/>
                <a:gd name="connsiteX5" fmla="*/ 673535 w 924924"/>
                <a:gd name="connsiteY5" fmla="*/ 0 h 1439088"/>
                <a:gd name="connsiteX6" fmla="*/ 924925 w 924924"/>
                <a:gd name="connsiteY6" fmla="*/ 251390 h 1439088"/>
                <a:gd name="connsiteX7" fmla="*/ 924925 w 924924"/>
                <a:gd name="connsiteY7" fmla="*/ 1187698 h 1439088"/>
                <a:gd name="connsiteX8" fmla="*/ 673535 w 924924"/>
                <a:gd name="connsiteY8" fmla="*/ 1439088 h 1439088"/>
                <a:gd name="connsiteX9" fmla="*/ 251390 w 924924"/>
                <a:gd name="connsiteY9" fmla="*/ 105299 h 1439088"/>
                <a:gd name="connsiteX10" fmla="*/ 105299 w 924924"/>
                <a:gd name="connsiteY10" fmla="*/ 251390 h 1439088"/>
                <a:gd name="connsiteX11" fmla="*/ 105299 w 924924"/>
                <a:gd name="connsiteY11" fmla="*/ 1187698 h 1439088"/>
                <a:gd name="connsiteX12" fmla="*/ 251390 w 924924"/>
                <a:gd name="connsiteY12" fmla="*/ 1333789 h 1439088"/>
                <a:gd name="connsiteX13" fmla="*/ 673535 w 924924"/>
                <a:gd name="connsiteY13" fmla="*/ 1333789 h 1439088"/>
                <a:gd name="connsiteX14" fmla="*/ 819626 w 924924"/>
                <a:gd name="connsiteY14" fmla="*/ 1187698 h 1439088"/>
                <a:gd name="connsiteX15" fmla="*/ 819626 w 924924"/>
                <a:gd name="connsiteY15" fmla="*/ 251390 h 1439088"/>
                <a:gd name="connsiteX16" fmla="*/ 673535 w 924924"/>
                <a:gd name="connsiteY16" fmla="*/ 105299 h 1439088"/>
                <a:gd name="connsiteX17" fmla="*/ 251390 w 924924"/>
                <a:gd name="connsiteY17" fmla="*/ 105299 h 14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4924" h="1439088">
                  <a:moveTo>
                    <a:pt x="673535" y="1439088"/>
                  </a:moveTo>
                  <a:lnTo>
                    <a:pt x="251390" y="1439088"/>
                  </a:lnTo>
                  <a:cubicBezTo>
                    <a:pt x="112888" y="1439088"/>
                    <a:pt x="0" y="1326200"/>
                    <a:pt x="0" y="1187698"/>
                  </a:cubicBezTo>
                  <a:lnTo>
                    <a:pt x="0" y="251390"/>
                  </a:lnTo>
                  <a:cubicBezTo>
                    <a:pt x="0" y="112888"/>
                    <a:pt x="112888" y="0"/>
                    <a:pt x="251390" y="0"/>
                  </a:cubicBezTo>
                  <a:lnTo>
                    <a:pt x="673535" y="0"/>
                  </a:lnTo>
                  <a:cubicBezTo>
                    <a:pt x="812037" y="0"/>
                    <a:pt x="924925" y="112888"/>
                    <a:pt x="924925" y="251390"/>
                  </a:cubicBezTo>
                  <a:lnTo>
                    <a:pt x="924925" y="1187698"/>
                  </a:lnTo>
                  <a:cubicBezTo>
                    <a:pt x="924925" y="1326200"/>
                    <a:pt x="812037" y="1439088"/>
                    <a:pt x="673535" y="1439088"/>
                  </a:cubicBezTo>
                  <a:close/>
                  <a:moveTo>
                    <a:pt x="251390" y="105299"/>
                  </a:moveTo>
                  <a:cubicBezTo>
                    <a:pt x="170755" y="105299"/>
                    <a:pt x="105299" y="170755"/>
                    <a:pt x="105299" y="251390"/>
                  </a:cubicBezTo>
                  <a:lnTo>
                    <a:pt x="105299" y="1187698"/>
                  </a:lnTo>
                  <a:cubicBezTo>
                    <a:pt x="105299" y="1268333"/>
                    <a:pt x="170755" y="1333789"/>
                    <a:pt x="251390" y="1333789"/>
                  </a:cubicBezTo>
                  <a:lnTo>
                    <a:pt x="673535" y="1333789"/>
                  </a:lnTo>
                  <a:cubicBezTo>
                    <a:pt x="754170" y="1333789"/>
                    <a:pt x="819626" y="1268333"/>
                    <a:pt x="819626" y="1187698"/>
                  </a:cubicBezTo>
                  <a:lnTo>
                    <a:pt x="819626" y="251390"/>
                  </a:lnTo>
                  <a:cubicBezTo>
                    <a:pt x="819626" y="170755"/>
                    <a:pt x="754170" y="105299"/>
                    <a:pt x="673535" y="105299"/>
                  </a:cubicBezTo>
                  <a:lnTo>
                    <a:pt x="251390" y="105299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 dirty="0"/>
            </a:p>
          </p:txBody>
        </p:sp>
        <p:sp>
          <p:nvSpPr>
            <p:cNvPr id="33" name="Свободна форма: фигура 698">
              <a:extLst>
                <a:ext uri="{FF2B5EF4-FFF2-40B4-BE49-F238E27FC236}">
                  <a16:creationId xmlns:a16="http://schemas.microsoft.com/office/drawing/2014/main" id="{889A2141-106E-47FD-9CF8-5449539DE8BA}"/>
                </a:ext>
              </a:extLst>
            </p:cNvPr>
            <p:cNvSpPr/>
            <p:nvPr/>
          </p:nvSpPr>
          <p:spPr>
            <a:xfrm>
              <a:off x="547839" y="6586965"/>
              <a:ext cx="273208" cy="106247"/>
            </a:xfrm>
            <a:custGeom>
              <a:avLst/>
              <a:gdLst>
                <a:gd name="connsiteX0" fmla="*/ 0 w 273208"/>
                <a:gd name="connsiteY0" fmla="*/ 0 h 106247"/>
                <a:gd name="connsiteX1" fmla="*/ 273209 w 273208"/>
                <a:gd name="connsiteY1" fmla="*/ 0 h 106247"/>
                <a:gd name="connsiteX2" fmla="*/ 273209 w 273208"/>
                <a:gd name="connsiteY2" fmla="*/ 106248 h 106247"/>
                <a:gd name="connsiteX3" fmla="*/ 0 w 273208"/>
                <a:gd name="connsiteY3" fmla="*/ 106248 h 10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208" h="106247">
                  <a:moveTo>
                    <a:pt x="0" y="0"/>
                  </a:moveTo>
                  <a:lnTo>
                    <a:pt x="273209" y="0"/>
                  </a:lnTo>
                  <a:lnTo>
                    <a:pt x="273209" y="106248"/>
                  </a:lnTo>
                  <a:lnTo>
                    <a:pt x="0" y="106248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34" name="Свободна форма: фигура 699">
              <a:extLst>
                <a:ext uri="{FF2B5EF4-FFF2-40B4-BE49-F238E27FC236}">
                  <a16:creationId xmlns:a16="http://schemas.microsoft.com/office/drawing/2014/main" id="{295EA3DA-3547-4B77-AB5B-0DF2F7AE43A2}"/>
                </a:ext>
              </a:extLst>
            </p:cNvPr>
            <p:cNvSpPr/>
            <p:nvPr/>
          </p:nvSpPr>
          <p:spPr>
            <a:xfrm>
              <a:off x="525547" y="6852284"/>
              <a:ext cx="333921" cy="610924"/>
            </a:xfrm>
            <a:custGeom>
              <a:avLst/>
              <a:gdLst>
                <a:gd name="connsiteX0" fmla="*/ 142296 w 333921"/>
                <a:gd name="connsiteY0" fmla="*/ 466731 h 610924"/>
                <a:gd name="connsiteX1" fmla="*/ 142296 w 333921"/>
                <a:gd name="connsiteY1" fmla="*/ 323487 h 610924"/>
                <a:gd name="connsiteX2" fmla="*/ 43637 w 333921"/>
                <a:gd name="connsiteY2" fmla="*/ 265619 h 610924"/>
                <a:gd name="connsiteX3" fmla="*/ 12332 w 333921"/>
                <a:gd name="connsiteY3" fmla="*/ 171704 h 610924"/>
                <a:gd name="connsiteX4" fmla="*/ 47432 w 333921"/>
                <a:gd name="connsiteY4" fmla="*/ 77789 h 610924"/>
                <a:gd name="connsiteX5" fmla="*/ 141348 w 333921"/>
                <a:gd name="connsiteY5" fmla="*/ 34151 h 610924"/>
                <a:gd name="connsiteX6" fmla="*/ 141348 w 333921"/>
                <a:gd name="connsiteY6" fmla="*/ 0 h 610924"/>
                <a:gd name="connsiteX7" fmla="*/ 190677 w 333921"/>
                <a:gd name="connsiteY7" fmla="*/ 0 h 610924"/>
                <a:gd name="connsiteX8" fmla="*/ 190677 w 333921"/>
                <a:gd name="connsiteY8" fmla="*/ 34151 h 610924"/>
                <a:gd name="connsiteX9" fmla="*/ 277003 w 333921"/>
                <a:gd name="connsiteY9" fmla="*/ 71148 h 610924"/>
                <a:gd name="connsiteX10" fmla="*/ 317795 w 333921"/>
                <a:gd name="connsiteY10" fmla="*/ 152731 h 610924"/>
                <a:gd name="connsiteX11" fmla="*/ 233366 w 333921"/>
                <a:gd name="connsiteY11" fmla="*/ 163166 h 610924"/>
                <a:gd name="connsiteX12" fmla="*/ 192574 w 333921"/>
                <a:gd name="connsiteY12" fmla="*/ 108145 h 610924"/>
                <a:gd name="connsiteX13" fmla="*/ 192574 w 333921"/>
                <a:gd name="connsiteY13" fmla="*/ 241903 h 610924"/>
                <a:gd name="connsiteX14" fmla="*/ 304514 w 333921"/>
                <a:gd name="connsiteY14" fmla="*/ 299771 h 610924"/>
                <a:gd name="connsiteX15" fmla="*/ 333922 w 333921"/>
                <a:gd name="connsiteY15" fmla="*/ 390840 h 610924"/>
                <a:gd name="connsiteX16" fmla="*/ 296925 w 333921"/>
                <a:gd name="connsiteY16" fmla="*/ 495191 h 610924"/>
                <a:gd name="connsiteX17" fmla="*/ 192574 w 333921"/>
                <a:gd name="connsiteY17" fmla="*/ 547366 h 610924"/>
                <a:gd name="connsiteX18" fmla="*/ 192574 w 333921"/>
                <a:gd name="connsiteY18" fmla="*/ 610925 h 610924"/>
                <a:gd name="connsiteX19" fmla="*/ 143245 w 333921"/>
                <a:gd name="connsiteY19" fmla="*/ 610925 h 610924"/>
                <a:gd name="connsiteX20" fmla="*/ 143245 w 333921"/>
                <a:gd name="connsiteY20" fmla="*/ 548314 h 610924"/>
                <a:gd name="connsiteX21" fmla="*/ 47432 w 333921"/>
                <a:gd name="connsiteY21" fmla="*/ 504677 h 610924"/>
                <a:gd name="connsiteX22" fmla="*/ 0 w 333921"/>
                <a:gd name="connsiteY22" fmla="*/ 400326 h 610924"/>
                <a:gd name="connsiteX23" fmla="*/ 89172 w 333921"/>
                <a:gd name="connsiteY23" fmla="*/ 390840 h 610924"/>
                <a:gd name="connsiteX24" fmla="*/ 110042 w 333921"/>
                <a:gd name="connsiteY24" fmla="*/ 438272 h 610924"/>
                <a:gd name="connsiteX25" fmla="*/ 142296 w 333921"/>
                <a:gd name="connsiteY25" fmla="*/ 466731 h 610924"/>
                <a:gd name="connsiteX26" fmla="*/ 142296 w 333921"/>
                <a:gd name="connsiteY26" fmla="*/ 108145 h 610924"/>
                <a:gd name="connsiteX27" fmla="*/ 110042 w 333921"/>
                <a:gd name="connsiteY27" fmla="*/ 130912 h 610924"/>
                <a:gd name="connsiteX28" fmla="*/ 97710 w 333921"/>
                <a:gd name="connsiteY28" fmla="*/ 166961 h 610924"/>
                <a:gd name="connsiteX29" fmla="*/ 109094 w 333921"/>
                <a:gd name="connsiteY29" fmla="*/ 200163 h 610924"/>
                <a:gd name="connsiteX30" fmla="*/ 142296 w 333921"/>
                <a:gd name="connsiteY30" fmla="*/ 224828 h 610924"/>
                <a:gd name="connsiteX31" fmla="*/ 142296 w 333921"/>
                <a:gd name="connsiteY31" fmla="*/ 108145 h 610924"/>
                <a:gd name="connsiteX32" fmla="*/ 192574 w 333921"/>
                <a:gd name="connsiteY32" fmla="*/ 471475 h 610924"/>
                <a:gd name="connsiteX33" fmla="*/ 234314 w 333921"/>
                <a:gd name="connsiteY33" fmla="*/ 447759 h 610924"/>
                <a:gd name="connsiteX34" fmla="*/ 250441 w 333921"/>
                <a:gd name="connsiteY34" fmla="*/ 403172 h 610924"/>
                <a:gd name="connsiteX35" fmla="*/ 237160 w 333921"/>
                <a:gd name="connsiteY35" fmla="*/ 363329 h 610924"/>
                <a:gd name="connsiteX36" fmla="*/ 192574 w 333921"/>
                <a:gd name="connsiteY36" fmla="*/ 337716 h 610924"/>
                <a:gd name="connsiteX37" fmla="*/ 192574 w 333921"/>
                <a:gd name="connsiteY37" fmla="*/ 471475 h 61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3921" h="610924">
                  <a:moveTo>
                    <a:pt x="142296" y="466731"/>
                  </a:moveTo>
                  <a:lnTo>
                    <a:pt x="142296" y="323487"/>
                  </a:lnTo>
                  <a:cubicBezTo>
                    <a:pt x="97710" y="310206"/>
                    <a:pt x="64508" y="291233"/>
                    <a:pt x="43637" y="265619"/>
                  </a:cubicBezTo>
                  <a:cubicBezTo>
                    <a:pt x="22767" y="240006"/>
                    <a:pt x="12332" y="208701"/>
                    <a:pt x="12332" y="171704"/>
                  </a:cubicBezTo>
                  <a:cubicBezTo>
                    <a:pt x="12332" y="134707"/>
                    <a:pt x="23716" y="103402"/>
                    <a:pt x="47432" y="77789"/>
                  </a:cubicBezTo>
                  <a:cubicBezTo>
                    <a:pt x="71148" y="52175"/>
                    <a:pt x="102453" y="37946"/>
                    <a:pt x="141348" y="34151"/>
                  </a:cubicBezTo>
                  <a:lnTo>
                    <a:pt x="141348" y="0"/>
                  </a:lnTo>
                  <a:lnTo>
                    <a:pt x="190677" y="0"/>
                  </a:lnTo>
                  <a:lnTo>
                    <a:pt x="190677" y="34151"/>
                  </a:lnTo>
                  <a:cubicBezTo>
                    <a:pt x="226725" y="38894"/>
                    <a:pt x="256133" y="51227"/>
                    <a:pt x="277003" y="71148"/>
                  </a:cubicBezTo>
                  <a:cubicBezTo>
                    <a:pt x="298822" y="91070"/>
                    <a:pt x="312103" y="118580"/>
                    <a:pt x="317795" y="152731"/>
                  </a:cubicBezTo>
                  <a:lnTo>
                    <a:pt x="233366" y="163166"/>
                  </a:lnTo>
                  <a:cubicBezTo>
                    <a:pt x="228622" y="136604"/>
                    <a:pt x="214393" y="117631"/>
                    <a:pt x="192574" y="108145"/>
                  </a:cubicBezTo>
                  <a:lnTo>
                    <a:pt x="192574" y="241903"/>
                  </a:lnTo>
                  <a:cubicBezTo>
                    <a:pt x="247595" y="257082"/>
                    <a:pt x="284592" y="276055"/>
                    <a:pt x="304514" y="299771"/>
                  </a:cubicBezTo>
                  <a:cubicBezTo>
                    <a:pt x="324435" y="323487"/>
                    <a:pt x="333922" y="353843"/>
                    <a:pt x="333922" y="390840"/>
                  </a:cubicBezTo>
                  <a:cubicBezTo>
                    <a:pt x="333922" y="431632"/>
                    <a:pt x="321589" y="466731"/>
                    <a:pt x="296925" y="495191"/>
                  </a:cubicBezTo>
                  <a:cubicBezTo>
                    <a:pt x="272260" y="523650"/>
                    <a:pt x="237160" y="540725"/>
                    <a:pt x="192574" y="547366"/>
                  </a:cubicBezTo>
                  <a:lnTo>
                    <a:pt x="192574" y="610925"/>
                  </a:lnTo>
                  <a:lnTo>
                    <a:pt x="143245" y="610925"/>
                  </a:lnTo>
                  <a:lnTo>
                    <a:pt x="143245" y="548314"/>
                  </a:lnTo>
                  <a:cubicBezTo>
                    <a:pt x="103402" y="543571"/>
                    <a:pt x="72097" y="528393"/>
                    <a:pt x="47432" y="504677"/>
                  </a:cubicBezTo>
                  <a:cubicBezTo>
                    <a:pt x="22767" y="480012"/>
                    <a:pt x="7589" y="445861"/>
                    <a:pt x="0" y="400326"/>
                  </a:cubicBezTo>
                  <a:lnTo>
                    <a:pt x="89172" y="390840"/>
                  </a:lnTo>
                  <a:cubicBezTo>
                    <a:pt x="92967" y="408864"/>
                    <a:pt x="99607" y="424991"/>
                    <a:pt x="110042" y="438272"/>
                  </a:cubicBezTo>
                  <a:cubicBezTo>
                    <a:pt x="119529" y="451553"/>
                    <a:pt x="129964" y="461040"/>
                    <a:pt x="142296" y="466731"/>
                  </a:cubicBezTo>
                  <a:close/>
                  <a:moveTo>
                    <a:pt x="142296" y="108145"/>
                  </a:moveTo>
                  <a:cubicBezTo>
                    <a:pt x="129015" y="112888"/>
                    <a:pt x="118580" y="120477"/>
                    <a:pt x="110042" y="130912"/>
                  </a:cubicBezTo>
                  <a:cubicBezTo>
                    <a:pt x="102453" y="142296"/>
                    <a:pt x="97710" y="153680"/>
                    <a:pt x="97710" y="166961"/>
                  </a:cubicBezTo>
                  <a:cubicBezTo>
                    <a:pt x="97710" y="179293"/>
                    <a:pt x="101505" y="189728"/>
                    <a:pt x="109094" y="200163"/>
                  </a:cubicBezTo>
                  <a:cubicBezTo>
                    <a:pt x="116683" y="210598"/>
                    <a:pt x="127118" y="219136"/>
                    <a:pt x="142296" y="224828"/>
                  </a:cubicBezTo>
                  <a:lnTo>
                    <a:pt x="142296" y="108145"/>
                  </a:lnTo>
                  <a:close/>
                  <a:moveTo>
                    <a:pt x="192574" y="471475"/>
                  </a:moveTo>
                  <a:cubicBezTo>
                    <a:pt x="209650" y="468629"/>
                    <a:pt x="223879" y="460091"/>
                    <a:pt x="234314" y="447759"/>
                  </a:cubicBezTo>
                  <a:cubicBezTo>
                    <a:pt x="244749" y="435426"/>
                    <a:pt x="250441" y="420248"/>
                    <a:pt x="250441" y="403172"/>
                  </a:cubicBezTo>
                  <a:cubicBezTo>
                    <a:pt x="250441" y="387994"/>
                    <a:pt x="245698" y="374713"/>
                    <a:pt x="237160" y="363329"/>
                  </a:cubicBezTo>
                  <a:cubicBezTo>
                    <a:pt x="228622" y="351946"/>
                    <a:pt x="213444" y="343408"/>
                    <a:pt x="192574" y="337716"/>
                  </a:cubicBezTo>
                  <a:lnTo>
                    <a:pt x="192574" y="471475"/>
                  </a:ln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bg-BG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B382ED5-47EB-495D-922C-3C984B89875A}"/>
              </a:ext>
            </a:extLst>
          </p:cNvPr>
          <p:cNvSpPr txBox="1"/>
          <p:nvPr/>
        </p:nvSpPr>
        <p:spPr>
          <a:xfrm>
            <a:off x="1170721" y="3936873"/>
            <a:ext cx="15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BFE"/>
                </a:solidFill>
              </a:rPr>
              <a:t>170M 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54F7BA-0613-4EDE-8C86-87A2D25B65D2}"/>
              </a:ext>
            </a:extLst>
          </p:cNvPr>
          <p:cNvSpPr txBox="1"/>
          <p:nvPr/>
        </p:nvSpPr>
        <p:spPr>
          <a:xfrm>
            <a:off x="1105865" y="5313121"/>
            <a:ext cx="223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BFE"/>
                </a:solidFill>
                <a:latin typeface="Arial Rounded MT Bold" panose="020F0704030504030204" pitchFamily="34" charset="0"/>
              </a:rPr>
              <a:t>Trip with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7C3B3E-7B41-42A3-A512-1B88BFA28CA8}"/>
              </a:ext>
            </a:extLst>
          </p:cNvPr>
          <p:cNvSpPr txBox="1"/>
          <p:nvPr/>
        </p:nvSpPr>
        <p:spPr>
          <a:xfrm>
            <a:off x="984737" y="5786957"/>
            <a:ext cx="2475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BFE"/>
                </a:solidFill>
                <a:latin typeface="Arial Rounded MT Bold" panose="020F0704030504030204" pitchFamily="34" charset="0"/>
              </a:rPr>
              <a:t>15% of available market</a:t>
            </a:r>
          </a:p>
        </p:txBody>
      </p:sp>
      <p:sp>
        <p:nvSpPr>
          <p:cNvPr id="38" name="Свободна форма: фигура 740">
            <a:extLst>
              <a:ext uri="{FF2B5EF4-FFF2-40B4-BE49-F238E27FC236}">
                <a16:creationId xmlns:a16="http://schemas.microsoft.com/office/drawing/2014/main" id="{A981E210-BF27-425F-9D7E-CFD858B942DB}"/>
              </a:ext>
            </a:extLst>
          </p:cNvPr>
          <p:cNvSpPr/>
          <p:nvPr/>
        </p:nvSpPr>
        <p:spPr>
          <a:xfrm>
            <a:off x="5377755" y="2746695"/>
            <a:ext cx="1023045" cy="995312"/>
          </a:xfrm>
          <a:custGeom>
            <a:avLst/>
            <a:gdLst>
              <a:gd name="connsiteX0" fmla="*/ 918648 w 1605828"/>
              <a:gd name="connsiteY0" fmla="*/ 83955 h 1538315"/>
              <a:gd name="connsiteX1" fmla="*/ 1024896 w 1605828"/>
              <a:gd name="connsiteY1" fmla="*/ 410287 h 1538315"/>
              <a:gd name="connsiteX2" fmla="*/ 1140631 w 1605828"/>
              <a:gd name="connsiteY2" fmla="*/ 494716 h 1538315"/>
              <a:gd name="connsiteX3" fmla="*/ 1484038 w 1605828"/>
              <a:gd name="connsiteY3" fmla="*/ 494716 h 1538315"/>
              <a:gd name="connsiteX4" fmla="*/ 1555186 w 1605828"/>
              <a:gd name="connsiteY4" fmla="*/ 714801 h 1538315"/>
              <a:gd name="connsiteX5" fmla="*/ 1277234 w 1605828"/>
              <a:gd name="connsiteY5" fmla="*/ 916862 h 1538315"/>
              <a:gd name="connsiteX6" fmla="*/ 1232648 w 1605828"/>
              <a:gd name="connsiteY6" fmla="*/ 1052517 h 1538315"/>
              <a:gd name="connsiteX7" fmla="*/ 1338896 w 1605828"/>
              <a:gd name="connsiteY7" fmla="*/ 1378849 h 1538315"/>
              <a:gd name="connsiteX8" fmla="*/ 1152014 w 1605828"/>
              <a:gd name="connsiteY8" fmla="*/ 1514505 h 1538315"/>
              <a:gd name="connsiteX9" fmla="*/ 874062 w 1605828"/>
              <a:gd name="connsiteY9" fmla="*/ 1312445 h 1538315"/>
              <a:gd name="connsiteX10" fmla="*/ 730818 w 1605828"/>
              <a:gd name="connsiteY10" fmla="*/ 1312445 h 1538315"/>
              <a:gd name="connsiteX11" fmla="*/ 452866 w 1605828"/>
              <a:gd name="connsiteY11" fmla="*/ 1514505 h 1538315"/>
              <a:gd name="connsiteX12" fmla="*/ 265983 w 1605828"/>
              <a:gd name="connsiteY12" fmla="*/ 1378849 h 1538315"/>
              <a:gd name="connsiteX13" fmla="*/ 373180 w 1605828"/>
              <a:gd name="connsiteY13" fmla="*/ 1052517 h 1538315"/>
              <a:gd name="connsiteX14" fmla="*/ 328594 w 1605828"/>
              <a:gd name="connsiteY14" fmla="*/ 916862 h 1538315"/>
              <a:gd name="connsiteX15" fmla="*/ 50642 w 1605828"/>
              <a:gd name="connsiteY15" fmla="*/ 714801 h 1538315"/>
              <a:gd name="connsiteX16" fmla="*/ 121790 w 1605828"/>
              <a:gd name="connsiteY16" fmla="*/ 494716 h 1538315"/>
              <a:gd name="connsiteX17" fmla="*/ 465198 w 1605828"/>
              <a:gd name="connsiteY17" fmla="*/ 494716 h 1538315"/>
              <a:gd name="connsiteX18" fmla="*/ 580932 w 1605828"/>
              <a:gd name="connsiteY18" fmla="*/ 410287 h 1538315"/>
              <a:gd name="connsiteX19" fmla="*/ 687180 w 1605828"/>
              <a:gd name="connsiteY19" fmla="*/ 83955 h 1538315"/>
              <a:gd name="connsiteX20" fmla="*/ 918648 w 1605828"/>
              <a:gd name="connsiteY20" fmla="*/ 83955 h 15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05828" h="1538315">
                <a:moveTo>
                  <a:pt x="918648" y="83955"/>
                </a:moveTo>
                <a:lnTo>
                  <a:pt x="1024896" y="410287"/>
                </a:lnTo>
                <a:cubicBezTo>
                  <a:pt x="1041023" y="460565"/>
                  <a:pt x="1087506" y="494716"/>
                  <a:pt x="1140631" y="494716"/>
                </a:cubicBezTo>
                <a:lnTo>
                  <a:pt x="1484038" y="494716"/>
                </a:lnTo>
                <a:cubicBezTo>
                  <a:pt x="1601670" y="494716"/>
                  <a:pt x="1650999" y="645550"/>
                  <a:pt x="1555186" y="714801"/>
                </a:cubicBezTo>
                <a:lnTo>
                  <a:pt x="1277234" y="916862"/>
                </a:lnTo>
                <a:cubicBezTo>
                  <a:pt x="1234546" y="948167"/>
                  <a:pt x="1216522" y="1003188"/>
                  <a:pt x="1232648" y="1052517"/>
                </a:cubicBezTo>
                <a:lnTo>
                  <a:pt x="1338896" y="1378849"/>
                </a:lnTo>
                <a:cubicBezTo>
                  <a:pt x="1374944" y="1490789"/>
                  <a:pt x="1246878" y="1583756"/>
                  <a:pt x="1152014" y="1514505"/>
                </a:cubicBezTo>
                <a:lnTo>
                  <a:pt x="874062" y="1312445"/>
                </a:lnTo>
                <a:cubicBezTo>
                  <a:pt x="831373" y="1281140"/>
                  <a:pt x="773506" y="1281140"/>
                  <a:pt x="730818" y="1312445"/>
                </a:cubicBezTo>
                <a:lnTo>
                  <a:pt x="452866" y="1514505"/>
                </a:lnTo>
                <a:cubicBezTo>
                  <a:pt x="357053" y="1583756"/>
                  <a:pt x="228986" y="1490789"/>
                  <a:pt x="265983" y="1378849"/>
                </a:cubicBezTo>
                <a:lnTo>
                  <a:pt x="373180" y="1052517"/>
                </a:lnTo>
                <a:cubicBezTo>
                  <a:pt x="389307" y="1002239"/>
                  <a:pt x="371282" y="947218"/>
                  <a:pt x="328594" y="916862"/>
                </a:cubicBezTo>
                <a:lnTo>
                  <a:pt x="50642" y="714801"/>
                </a:lnTo>
                <a:cubicBezTo>
                  <a:pt x="-45171" y="645550"/>
                  <a:pt x="4159" y="494716"/>
                  <a:pt x="121790" y="494716"/>
                </a:cubicBezTo>
                <a:lnTo>
                  <a:pt x="465198" y="494716"/>
                </a:lnTo>
                <a:cubicBezTo>
                  <a:pt x="518322" y="494716"/>
                  <a:pt x="564805" y="460565"/>
                  <a:pt x="580932" y="410287"/>
                </a:cubicBezTo>
                <a:lnTo>
                  <a:pt x="687180" y="83955"/>
                </a:lnTo>
                <a:cubicBezTo>
                  <a:pt x="724177" y="-27985"/>
                  <a:pt x="882600" y="-27985"/>
                  <a:pt x="918648" y="83955"/>
                </a:cubicBezTo>
                <a:close/>
              </a:path>
            </a:pathLst>
          </a:custGeom>
          <a:solidFill>
            <a:schemeClr val="bg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bg-BG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BA8B11-F227-4AF7-85E0-54DA5681A0F2}"/>
              </a:ext>
            </a:extLst>
          </p:cNvPr>
          <p:cNvSpPr txBox="1"/>
          <p:nvPr/>
        </p:nvSpPr>
        <p:spPr>
          <a:xfrm>
            <a:off x="5255437" y="3854638"/>
            <a:ext cx="15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BFE"/>
                </a:solidFill>
              </a:rPr>
              <a:t>100+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5E76E1-57FC-4E94-B5F3-D29EA289DF7A}"/>
              </a:ext>
            </a:extLst>
          </p:cNvPr>
          <p:cNvSpPr txBox="1"/>
          <p:nvPr/>
        </p:nvSpPr>
        <p:spPr>
          <a:xfrm>
            <a:off x="4535279" y="5308568"/>
            <a:ext cx="301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Travel destinations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D97B3A-F13A-4DDA-A38B-1F968345D67E}"/>
              </a:ext>
            </a:extLst>
          </p:cNvPr>
          <p:cNvSpPr txBox="1"/>
          <p:nvPr/>
        </p:nvSpPr>
        <p:spPr>
          <a:xfrm>
            <a:off x="4792393" y="5740790"/>
            <a:ext cx="275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BFE"/>
                </a:solidFill>
                <a:latin typeface="Arial Rounded MT Bold" panose="020F0704030504030204" pitchFamily="34" charset="0"/>
              </a:rPr>
              <a:t>to different countries</a:t>
            </a:r>
          </a:p>
        </p:txBody>
      </p:sp>
      <p:sp>
        <p:nvSpPr>
          <p:cNvPr id="43" name="Свободна форма: фигура 735">
            <a:extLst>
              <a:ext uri="{FF2B5EF4-FFF2-40B4-BE49-F238E27FC236}">
                <a16:creationId xmlns:a16="http://schemas.microsoft.com/office/drawing/2014/main" id="{F9541747-AC60-417C-B6A5-F0FB88A1CBAC}"/>
              </a:ext>
            </a:extLst>
          </p:cNvPr>
          <p:cNvSpPr/>
          <p:nvPr/>
        </p:nvSpPr>
        <p:spPr>
          <a:xfrm>
            <a:off x="9774333" y="2746695"/>
            <a:ext cx="592610" cy="995312"/>
          </a:xfrm>
          <a:custGeom>
            <a:avLst/>
            <a:gdLst>
              <a:gd name="connsiteX0" fmla="*/ 820574 w 885082"/>
              <a:gd name="connsiteY0" fmla="*/ 852828 h 1558616"/>
              <a:gd name="connsiteX1" fmla="*/ 578671 w 885082"/>
              <a:gd name="connsiteY1" fmla="*/ 699148 h 1558616"/>
              <a:gd name="connsiteX2" fmla="*/ 476218 w 885082"/>
              <a:gd name="connsiteY2" fmla="*/ 657408 h 1558616"/>
              <a:gd name="connsiteX3" fmla="*/ 263723 w 885082"/>
              <a:gd name="connsiteY3" fmla="*/ 480013 h 1558616"/>
              <a:gd name="connsiteX4" fmla="*/ 307360 w 885082"/>
              <a:gd name="connsiteY4" fmla="*/ 384200 h 1558616"/>
              <a:gd name="connsiteX5" fmla="*/ 425940 w 885082"/>
              <a:gd name="connsiteY5" fmla="*/ 349100 h 1558616"/>
              <a:gd name="connsiteX6" fmla="*/ 556853 w 885082"/>
              <a:gd name="connsiteY6" fmla="*/ 387045 h 1558616"/>
              <a:gd name="connsiteX7" fmla="*/ 648871 w 885082"/>
              <a:gd name="connsiteY7" fmla="*/ 507523 h 1558616"/>
              <a:gd name="connsiteX8" fmla="*/ 859470 w 885082"/>
              <a:gd name="connsiteY8" fmla="*/ 430683 h 1558616"/>
              <a:gd name="connsiteX9" fmla="*/ 705789 w 885082"/>
              <a:gd name="connsiteY9" fmla="*/ 229571 h 1558616"/>
              <a:gd name="connsiteX10" fmla="*/ 538829 w 885082"/>
              <a:gd name="connsiteY10" fmla="*/ 169807 h 1558616"/>
              <a:gd name="connsiteX11" fmla="*/ 538829 w 885082"/>
              <a:gd name="connsiteY11" fmla="*/ 105299 h 1558616"/>
              <a:gd name="connsiteX12" fmla="*/ 433530 w 885082"/>
              <a:gd name="connsiteY12" fmla="*/ 0 h 1558616"/>
              <a:gd name="connsiteX13" fmla="*/ 433530 w 885082"/>
              <a:gd name="connsiteY13" fmla="*/ 0 h 1558616"/>
              <a:gd name="connsiteX14" fmla="*/ 328231 w 885082"/>
              <a:gd name="connsiteY14" fmla="*/ 105299 h 1558616"/>
              <a:gd name="connsiteX15" fmla="*/ 328231 w 885082"/>
              <a:gd name="connsiteY15" fmla="*/ 173601 h 1558616"/>
              <a:gd name="connsiteX16" fmla="*/ 152732 w 885082"/>
              <a:gd name="connsiteY16" fmla="*/ 255185 h 1558616"/>
              <a:gd name="connsiteX17" fmla="*/ 41740 w 885082"/>
              <a:gd name="connsiteY17" fmla="*/ 497088 h 1558616"/>
              <a:gd name="connsiteX18" fmla="*/ 78738 w 885082"/>
              <a:gd name="connsiteY18" fmla="*/ 654562 h 1558616"/>
              <a:gd name="connsiteX19" fmla="*/ 185935 w 885082"/>
              <a:gd name="connsiteY19" fmla="*/ 768399 h 1558616"/>
              <a:gd name="connsiteX20" fmla="*/ 438273 w 885082"/>
              <a:gd name="connsiteY20" fmla="*/ 881288 h 1558616"/>
              <a:gd name="connsiteX21" fmla="*/ 479064 w 885082"/>
              <a:gd name="connsiteY21" fmla="*/ 896466 h 1558616"/>
              <a:gd name="connsiteX22" fmla="*/ 622309 w 885082"/>
              <a:gd name="connsiteY22" fmla="*/ 973306 h 1558616"/>
              <a:gd name="connsiteX23" fmla="*/ 662152 w 885082"/>
              <a:gd name="connsiteY23" fmla="*/ 1069118 h 1558616"/>
              <a:gd name="connsiteX24" fmla="*/ 608080 w 885082"/>
              <a:gd name="connsiteY24" fmla="*/ 1182955 h 1558616"/>
              <a:gd name="connsiteX25" fmla="*/ 461989 w 885082"/>
              <a:gd name="connsiteY25" fmla="*/ 1225644 h 1558616"/>
              <a:gd name="connsiteX26" fmla="*/ 319693 w 885082"/>
              <a:gd name="connsiteY26" fmla="*/ 1180110 h 1558616"/>
              <a:gd name="connsiteX27" fmla="*/ 210599 w 885082"/>
              <a:gd name="connsiteY27" fmla="*/ 1036864 h 1558616"/>
              <a:gd name="connsiteX28" fmla="*/ 0 w 885082"/>
              <a:gd name="connsiteY28" fmla="*/ 1130780 h 1558616"/>
              <a:gd name="connsiteX29" fmla="*/ 178345 w 885082"/>
              <a:gd name="connsiteY29" fmla="*/ 1350865 h 1558616"/>
              <a:gd name="connsiteX30" fmla="*/ 327281 w 885082"/>
              <a:gd name="connsiteY30" fmla="*/ 1410629 h 1558616"/>
              <a:gd name="connsiteX31" fmla="*/ 327281 w 885082"/>
              <a:gd name="connsiteY31" fmla="*/ 1453318 h 1558616"/>
              <a:gd name="connsiteX32" fmla="*/ 432581 w 885082"/>
              <a:gd name="connsiteY32" fmla="*/ 1558617 h 1558616"/>
              <a:gd name="connsiteX33" fmla="*/ 432581 w 885082"/>
              <a:gd name="connsiteY33" fmla="*/ 1558617 h 1558616"/>
              <a:gd name="connsiteX34" fmla="*/ 537880 w 885082"/>
              <a:gd name="connsiteY34" fmla="*/ 1453318 h 1558616"/>
              <a:gd name="connsiteX35" fmla="*/ 537880 w 885082"/>
              <a:gd name="connsiteY35" fmla="*/ 1422013 h 1558616"/>
              <a:gd name="connsiteX36" fmla="*/ 773142 w 885082"/>
              <a:gd name="connsiteY36" fmla="*/ 1328097 h 1558616"/>
              <a:gd name="connsiteX37" fmla="*/ 885082 w 885082"/>
              <a:gd name="connsiteY37" fmla="*/ 1059632 h 1558616"/>
              <a:gd name="connsiteX38" fmla="*/ 820574 w 885082"/>
              <a:gd name="connsiteY38" fmla="*/ 852828 h 15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85082" h="1558616">
                <a:moveTo>
                  <a:pt x="820574" y="852828"/>
                </a:moveTo>
                <a:cubicBezTo>
                  <a:pt x="777886" y="800653"/>
                  <a:pt x="697251" y="749426"/>
                  <a:pt x="578671" y="699148"/>
                </a:cubicBezTo>
                <a:cubicBezTo>
                  <a:pt x="554007" y="688714"/>
                  <a:pt x="519856" y="674484"/>
                  <a:pt x="476218" y="657408"/>
                </a:cubicBezTo>
                <a:cubicBezTo>
                  <a:pt x="333922" y="601439"/>
                  <a:pt x="263723" y="542623"/>
                  <a:pt x="263723" y="480013"/>
                </a:cubicBezTo>
                <a:cubicBezTo>
                  <a:pt x="263723" y="440170"/>
                  <a:pt x="277952" y="407916"/>
                  <a:pt x="307360" y="384200"/>
                </a:cubicBezTo>
                <a:cubicBezTo>
                  <a:pt x="336768" y="360484"/>
                  <a:pt x="375663" y="349100"/>
                  <a:pt x="425940" y="349100"/>
                </a:cubicBezTo>
                <a:cubicBezTo>
                  <a:pt x="478115" y="349100"/>
                  <a:pt x="521753" y="361433"/>
                  <a:pt x="556853" y="387045"/>
                </a:cubicBezTo>
                <a:cubicBezTo>
                  <a:pt x="591952" y="411710"/>
                  <a:pt x="623258" y="452502"/>
                  <a:pt x="648871" y="507523"/>
                </a:cubicBezTo>
                <a:lnTo>
                  <a:pt x="859470" y="430683"/>
                </a:lnTo>
                <a:cubicBezTo>
                  <a:pt x="827216" y="341511"/>
                  <a:pt x="775989" y="275106"/>
                  <a:pt x="705789" y="229571"/>
                </a:cubicBezTo>
                <a:cubicBezTo>
                  <a:pt x="658357" y="199215"/>
                  <a:pt x="602387" y="179293"/>
                  <a:pt x="538829" y="169807"/>
                </a:cubicBezTo>
                <a:lnTo>
                  <a:pt x="538829" y="105299"/>
                </a:lnTo>
                <a:cubicBezTo>
                  <a:pt x="538829" y="47432"/>
                  <a:pt x="491396" y="0"/>
                  <a:pt x="433530" y="0"/>
                </a:cubicBezTo>
                <a:lnTo>
                  <a:pt x="433530" y="0"/>
                </a:lnTo>
                <a:cubicBezTo>
                  <a:pt x="375663" y="0"/>
                  <a:pt x="328231" y="47432"/>
                  <a:pt x="328231" y="105299"/>
                </a:cubicBezTo>
                <a:lnTo>
                  <a:pt x="328231" y="173601"/>
                </a:lnTo>
                <a:cubicBezTo>
                  <a:pt x="259928" y="187831"/>
                  <a:pt x="202061" y="214393"/>
                  <a:pt x="152732" y="255185"/>
                </a:cubicBezTo>
                <a:cubicBezTo>
                  <a:pt x="78738" y="316846"/>
                  <a:pt x="41740" y="398429"/>
                  <a:pt x="41740" y="497088"/>
                </a:cubicBezTo>
                <a:cubicBezTo>
                  <a:pt x="41740" y="555904"/>
                  <a:pt x="54073" y="608079"/>
                  <a:pt x="78738" y="654562"/>
                </a:cubicBezTo>
                <a:cubicBezTo>
                  <a:pt x="103402" y="701046"/>
                  <a:pt x="139451" y="738992"/>
                  <a:pt x="185935" y="768399"/>
                </a:cubicBezTo>
                <a:cubicBezTo>
                  <a:pt x="233367" y="799704"/>
                  <a:pt x="317795" y="836701"/>
                  <a:pt x="438273" y="881288"/>
                </a:cubicBezTo>
                <a:cubicBezTo>
                  <a:pt x="456297" y="886979"/>
                  <a:pt x="469577" y="892671"/>
                  <a:pt x="479064" y="896466"/>
                </a:cubicBezTo>
                <a:cubicBezTo>
                  <a:pt x="548315" y="922079"/>
                  <a:pt x="595747" y="947692"/>
                  <a:pt x="622309" y="973306"/>
                </a:cubicBezTo>
                <a:cubicBezTo>
                  <a:pt x="648871" y="998919"/>
                  <a:pt x="662152" y="1031173"/>
                  <a:pt x="662152" y="1069118"/>
                </a:cubicBezTo>
                <a:cubicBezTo>
                  <a:pt x="662152" y="1117499"/>
                  <a:pt x="644127" y="1155445"/>
                  <a:pt x="608080" y="1182955"/>
                </a:cubicBezTo>
                <a:cubicBezTo>
                  <a:pt x="572031" y="1211415"/>
                  <a:pt x="523650" y="1225644"/>
                  <a:pt x="461989" y="1225644"/>
                </a:cubicBezTo>
                <a:cubicBezTo>
                  <a:pt x="406967" y="1225644"/>
                  <a:pt x="360484" y="1210466"/>
                  <a:pt x="319693" y="1180110"/>
                </a:cubicBezTo>
                <a:cubicBezTo>
                  <a:pt x="279849" y="1149753"/>
                  <a:pt x="243801" y="1102321"/>
                  <a:pt x="210599" y="1036864"/>
                </a:cubicBezTo>
                <a:lnTo>
                  <a:pt x="0" y="1130780"/>
                </a:lnTo>
                <a:cubicBezTo>
                  <a:pt x="39844" y="1227542"/>
                  <a:pt x="99607" y="1301535"/>
                  <a:pt x="178345" y="1350865"/>
                </a:cubicBezTo>
                <a:cubicBezTo>
                  <a:pt x="221982" y="1378375"/>
                  <a:pt x="272261" y="1398297"/>
                  <a:pt x="327281" y="1410629"/>
                </a:cubicBezTo>
                <a:lnTo>
                  <a:pt x="327281" y="1453318"/>
                </a:lnTo>
                <a:cubicBezTo>
                  <a:pt x="327281" y="1511185"/>
                  <a:pt x="374713" y="1558617"/>
                  <a:pt x="432581" y="1558617"/>
                </a:cubicBezTo>
                <a:lnTo>
                  <a:pt x="432581" y="1558617"/>
                </a:lnTo>
                <a:cubicBezTo>
                  <a:pt x="490448" y="1558617"/>
                  <a:pt x="537880" y="1511185"/>
                  <a:pt x="537880" y="1453318"/>
                </a:cubicBezTo>
                <a:lnTo>
                  <a:pt x="537880" y="1422013"/>
                </a:lnTo>
                <a:cubicBezTo>
                  <a:pt x="634641" y="1411578"/>
                  <a:pt x="713379" y="1381222"/>
                  <a:pt x="773142" y="1328097"/>
                </a:cubicBezTo>
                <a:cubicBezTo>
                  <a:pt x="848085" y="1262641"/>
                  <a:pt x="885082" y="1173469"/>
                  <a:pt x="885082" y="1059632"/>
                </a:cubicBezTo>
                <a:cubicBezTo>
                  <a:pt x="885082" y="974254"/>
                  <a:pt x="863263" y="905952"/>
                  <a:pt x="820574" y="852828"/>
                </a:cubicBezTo>
                <a:close/>
              </a:path>
            </a:pathLst>
          </a:custGeom>
          <a:solidFill>
            <a:schemeClr val="bg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bg-B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D9FA3E-3C00-40A3-9035-C480BB4AF8B2}"/>
              </a:ext>
            </a:extLst>
          </p:cNvPr>
          <p:cNvSpPr txBox="1"/>
          <p:nvPr/>
        </p:nvSpPr>
        <p:spPr>
          <a:xfrm>
            <a:off x="9445697" y="3790174"/>
            <a:ext cx="15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BFE"/>
                </a:solidFill>
              </a:rPr>
              <a:t>+5M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48D955-8BF1-4FBD-8D53-59AAAB1DAE05}"/>
              </a:ext>
            </a:extLst>
          </p:cNvPr>
          <p:cNvSpPr txBox="1"/>
          <p:nvPr/>
        </p:nvSpPr>
        <p:spPr>
          <a:xfrm>
            <a:off x="9220415" y="5264585"/>
            <a:ext cx="223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Revenue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D0EB61-D0AB-4690-B070-78F351EF4C3F}"/>
              </a:ext>
            </a:extLst>
          </p:cNvPr>
          <p:cNvSpPr txBox="1"/>
          <p:nvPr/>
        </p:nvSpPr>
        <p:spPr>
          <a:xfrm>
            <a:off x="8938365" y="5705741"/>
            <a:ext cx="247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BFE"/>
                </a:solidFill>
                <a:latin typeface="Arial Rounded MT Bold" panose="020F0704030504030204" pitchFamily="34" charset="0"/>
              </a:rPr>
              <a:t>Projected by 2025</a:t>
            </a:r>
          </a:p>
        </p:txBody>
      </p:sp>
    </p:spTree>
    <p:extLst>
      <p:ext uri="{BB962C8B-B14F-4D97-AF65-F5344CB8AC3E}">
        <p14:creationId xmlns:p14="http://schemas.microsoft.com/office/powerpoint/2010/main" val="78419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63E9D0-BE4F-4B0A-8F06-6A2329C208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EEDAF89-0ECD-416A-93E5-A300FF0B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Competition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699DD3-7F72-4C72-A73A-BCFB00B9DEDF}"/>
              </a:ext>
            </a:extLst>
          </p:cNvPr>
          <p:cNvCxnSpPr>
            <a:cxnSpLocks/>
          </p:cNvCxnSpPr>
          <p:nvPr/>
        </p:nvCxnSpPr>
        <p:spPr>
          <a:xfrm>
            <a:off x="747690" y="1408955"/>
            <a:ext cx="1998613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382ED5-47EB-495D-922C-3C984B89875A}"/>
              </a:ext>
            </a:extLst>
          </p:cNvPr>
          <p:cNvSpPr txBox="1"/>
          <p:nvPr/>
        </p:nvSpPr>
        <p:spPr>
          <a:xfrm>
            <a:off x="1170721" y="3936873"/>
            <a:ext cx="15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BFE"/>
                </a:solidFill>
              </a:rPr>
              <a:t>170M 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BA8B11-F227-4AF7-85E0-54DA5681A0F2}"/>
              </a:ext>
            </a:extLst>
          </p:cNvPr>
          <p:cNvSpPr txBox="1"/>
          <p:nvPr/>
        </p:nvSpPr>
        <p:spPr>
          <a:xfrm>
            <a:off x="4978376" y="3936873"/>
            <a:ext cx="15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BFE"/>
                </a:solidFill>
              </a:rPr>
              <a:t>1,000s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B6661C-D3BF-4027-B202-8229EAA9902A}"/>
              </a:ext>
            </a:extLst>
          </p:cNvPr>
          <p:cNvCxnSpPr>
            <a:cxnSpLocks/>
          </p:cNvCxnSpPr>
          <p:nvPr/>
        </p:nvCxnSpPr>
        <p:spPr>
          <a:xfrm>
            <a:off x="3097995" y="2093613"/>
            <a:ext cx="0" cy="4332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83B905-5714-4A85-B0D6-3EC51FEFA4B8}"/>
              </a:ext>
            </a:extLst>
          </p:cNvPr>
          <p:cNvCxnSpPr/>
          <p:nvPr/>
        </p:nvCxnSpPr>
        <p:spPr>
          <a:xfrm>
            <a:off x="626844" y="4135901"/>
            <a:ext cx="51065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F82F93-F630-4E44-AA91-308D566599EE}"/>
              </a:ext>
            </a:extLst>
          </p:cNvPr>
          <p:cNvSpPr txBox="1"/>
          <p:nvPr/>
        </p:nvSpPr>
        <p:spPr>
          <a:xfrm>
            <a:off x="96934" y="3812735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Offline Transaction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6D4600-7916-4433-9574-09E1AE0D34DF}"/>
              </a:ext>
            </a:extLst>
          </p:cNvPr>
          <p:cNvSpPr txBox="1"/>
          <p:nvPr/>
        </p:nvSpPr>
        <p:spPr>
          <a:xfrm>
            <a:off x="2549355" y="161523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Affordable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C2EF34-7E95-4EE1-8887-853B75ADD778}"/>
              </a:ext>
            </a:extLst>
          </p:cNvPr>
          <p:cNvSpPr txBox="1"/>
          <p:nvPr/>
        </p:nvSpPr>
        <p:spPr>
          <a:xfrm>
            <a:off x="5068254" y="3795454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Online Transaction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8DECCC-5B68-462A-A982-5EF2D864EEF2}"/>
              </a:ext>
            </a:extLst>
          </p:cNvPr>
          <p:cNvSpPr txBox="1"/>
          <p:nvPr/>
        </p:nvSpPr>
        <p:spPr>
          <a:xfrm>
            <a:off x="2549355" y="6365934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Expensive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49E2B3-4B9A-4DE7-A02B-7135DFCA2A3C}"/>
              </a:ext>
            </a:extLst>
          </p:cNvPr>
          <p:cNvSpPr txBox="1"/>
          <p:nvPr/>
        </p:nvSpPr>
        <p:spPr>
          <a:xfrm>
            <a:off x="1334929" y="2771079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Competition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154380-B074-4537-8524-68C382BC38D6}"/>
              </a:ext>
            </a:extLst>
          </p:cNvPr>
          <p:cNvSpPr txBox="1"/>
          <p:nvPr/>
        </p:nvSpPr>
        <p:spPr>
          <a:xfrm>
            <a:off x="1201959" y="5020928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Competition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9A2A09-6B71-43E8-B18E-933D4709E4AE}"/>
              </a:ext>
            </a:extLst>
          </p:cNvPr>
          <p:cNvSpPr txBox="1"/>
          <p:nvPr/>
        </p:nvSpPr>
        <p:spPr>
          <a:xfrm>
            <a:off x="3594249" y="5020928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Competition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D9D76D-4CA7-443A-92FA-2EE354C51D79}"/>
              </a:ext>
            </a:extLst>
          </p:cNvPr>
          <p:cNvSpPr txBox="1"/>
          <p:nvPr/>
        </p:nvSpPr>
        <p:spPr>
          <a:xfrm>
            <a:off x="4038308" y="2778028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BFE"/>
                </a:highlight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49250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8C20CF-C1EE-4092-B52D-FD4AB2AB250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Team</a:t>
            </a:r>
          </a:p>
        </p:txBody>
      </p:sp>
      <p:pic>
        <p:nvPicPr>
          <p:cNvPr id="46" name="Picture Placeholder 45" descr="team member headshot">
            <a:extLst>
              <a:ext uri="{FF2B5EF4-FFF2-40B4-BE49-F238E27FC236}">
                <a16:creationId xmlns:a16="http://schemas.microsoft.com/office/drawing/2014/main" id="{BBCAE79E-A970-4D29-9B36-494E5FA5858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20783" t="1563" r="10070" b="9125"/>
          <a:stretch/>
        </p:blipFill>
        <p:spPr>
          <a:xfrm>
            <a:off x="878337" y="2555551"/>
            <a:ext cx="1484985" cy="1280160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A14AB3-F8C5-4601-B349-EC1B8C7B6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Ana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14EE69-4487-4814-AC77-72381087B0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Sales Manager</a:t>
            </a:r>
          </a:p>
        </p:txBody>
      </p:sp>
      <p:pic>
        <p:nvPicPr>
          <p:cNvPr id="48" name="Picture Placeholder 47" descr="team member headshot">
            <a:extLst>
              <a:ext uri="{FF2B5EF4-FFF2-40B4-BE49-F238E27FC236}">
                <a16:creationId xmlns:a16="http://schemas.microsoft.com/office/drawing/2014/main" id="{3DA3586E-5B97-49E4-B090-AD9D2A9C4F8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7578" t="15647" r="30066" b="3723"/>
          <a:stretch/>
        </p:blipFill>
        <p:spPr>
          <a:xfrm>
            <a:off x="3115921" y="2555551"/>
            <a:ext cx="1484985" cy="1280160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83F2E96-9C2D-4D1E-96F8-93A9DB1304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Roman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7AB1F14-3A1E-4057-A473-9975BA59F0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Sales Representative</a:t>
            </a:r>
          </a:p>
        </p:txBody>
      </p:sp>
      <p:pic>
        <p:nvPicPr>
          <p:cNvPr id="50" name="Picture Placeholder 49" descr="team member headshot">
            <a:extLst>
              <a:ext uri="{FF2B5EF4-FFF2-40B4-BE49-F238E27FC236}">
                <a16:creationId xmlns:a16="http://schemas.microsoft.com/office/drawing/2014/main" id="{EC2CC961-DBF2-4A0D-A6B3-7A630D18573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/>
          <a:srcRect l="27588" t="15450" r="33209" b="33913"/>
          <a:stretch/>
        </p:blipFill>
        <p:spPr>
          <a:xfrm>
            <a:off x="5353508" y="2555551"/>
            <a:ext cx="1484985" cy="1280160"/>
          </a:xfrm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F15E5CC-C708-41FE-A7A3-053E1BC87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Federico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F4ED7E2-1BC8-493D-91C3-FB23BE9F24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Sales Representative</a:t>
            </a:r>
          </a:p>
        </p:txBody>
      </p:sp>
      <p:pic>
        <p:nvPicPr>
          <p:cNvPr id="52" name="Picture Placeholder 51" descr="team member headshot">
            <a:extLst>
              <a:ext uri="{FF2B5EF4-FFF2-40B4-BE49-F238E27FC236}">
                <a16:creationId xmlns:a16="http://schemas.microsoft.com/office/drawing/2014/main" id="{E531F544-C55C-4602-B4B8-F5660B7ED48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/>
          <a:srcRect l="23308" t="12522" r="23308" b="18449"/>
          <a:stretch/>
        </p:blipFill>
        <p:spPr>
          <a:xfrm>
            <a:off x="7602465" y="2555551"/>
            <a:ext cx="1484985" cy="1280160"/>
          </a:xfr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00F09FF-0051-4C2F-8747-35EDBE996D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525FBF8-C8AC-493A-AC3E-6E93DBC80B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Support Representative</a:t>
            </a:r>
          </a:p>
        </p:txBody>
      </p:sp>
      <p:pic>
        <p:nvPicPr>
          <p:cNvPr id="54" name="Picture Placeholder 53" descr="team member headshot">
            <a:extLst>
              <a:ext uri="{FF2B5EF4-FFF2-40B4-BE49-F238E27FC236}">
                <a16:creationId xmlns:a16="http://schemas.microsoft.com/office/drawing/2014/main" id="{7E965E64-2E65-4450-990B-C108B3B75B6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6"/>
          <a:srcRect l="35827" t="9135" r="19869" b="33640"/>
          <a:stretch/>
        </p:blipFill>
        <p:spPr>
          <a:xfrm>
            <a:off x="9840051" y="2555551"/>
            <a:ext cx="1484985" cy="1280160"/>
          </a:xfr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122B5B8-1BE2-44F4-94EE-51D52B4D0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Larissa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998361E-ED50-43C1-A2AE-2397B1E6CD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Support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340174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ometric Presentation">
      <a:dk1>
        <a:sysClr val="windowText" lastClr="000000"/>
      </a:dk1>
      <a:lt1>
        <a:sysClr val="window" lastClr="FFFFFF"/>
      </a:lt1>
      <a:dk2>
        <a:srgbClr val="44546A"/>
      </a:dk2>
      <a:lt2>
        <a:srgbClr val="ACCBF9"/>
      </a:lt2>
      <a:accent1>
        <a:srgbClr val="5C83C4"/>
      </a:accent1>
      <a:accent2>
        <a:srgbClr val="2C599D"/>
      </a:accent2>
      <a:accent3>
        <a:srgbClr val="1A3B70"/>
      </a:accent3>
      <a:accent4>
        <a:srgbClr val="FA6F1A"/>
      </a:accent4>
      <a:accent5>
        <a:srgbClr val="11224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LW_v2" id="{C590A786-F65F-42F6-9E48-12C78E3C86B3}" vid="{FEE92C9D-6350-4ECD-87A4-004D12BB2B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A9014-ED64-4558-B1E1-D03F0EE32BE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5D99ABA-76CE-4A8E-B5F0-C051B96628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EB750-A6DA-4BE8-B87B-FC499FE73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presentation</Template>
  <TotalTime>208</TotalTime>
  <Words>338</Words>
  <PresentationFormat>Widescreen</PresentationFormat>
  <Paragraphs>115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Arial Rounded MT Bold</vt:lpstr>
      <vt:lpstr>Bauhaus 93</vt:lpstr>
      <vt:lpstr>Calibri</vt:lpstr>
      <vt:lpstr>Calibri Light</vt:lpstr>
      <vt:lpstr>Corbel</vt:lpstr>
      <vt:lpstr>Wingdings</vt:lpstr>
      <vt:lpstr>Office Theme</vt:lpstr>
      <vt:lpstr>Pitch Deck </vt:lpstr>
      <vt:lpstr>Traveler  Connect</vt:lpstr>
      <vt:lpstr>Market Opportunity</vt:lpstr>
      <vt:lpstr>Problem</vt:lpstr>
      <vt:lpstr>Solution</vt:lpstr>
      <vt:lpstr>PowerPoint Presentation</vt:lpstr>
      <vt:lpstr>Business Model</vt:lpstr>
      <vt:lpstr>Competition</vt:lpstr>
      <vt:lpstr>Team</vt:lpstr>
      <vt:lpstr>Timeline</vt:lpstr>
      <vt:lpstr>PowerPoint Presentation</vt:lpstr>
      <vt:lpstr>Thanks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2021-08-08T19:22:52Z</dcterms:created>
  <dcterms:modified xsi:type="dcterms:W3CDTF">2021-08-09T11:11:31Z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